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2" r:id="rId1"/>
  </p:sldMasterIdLst>
  <p:notesMasterIdLst>
    <p:notesMasterId r:id="rId55"/>
  </p:notesMasterIdLst>
  <p:handoutMasterIdLst>
    <p:handoutMasterId r:id="rId56"/>
  </p:handoutMasterIdLst>
  <p:sldIdLst>
    <p:sldId id="256" r:id="rId2"/>
    <p:sldId id="449" r:id="rId3"/>
    <p:sldId id="448" r:id="rId4"/>
    <p:sldId id="437" r:id="rId5"/>
    <p:sldId id="447" r:id="rId6"/>
    <p:sldId id="472" r:id="rId7"/>
    <p:sldId id="473" r:id="rId8"/>
    <p:sldId id="451" r:id="rId9"/>
    <p:sldId id="452" r:id="rId10"/>
    <p:sldId id="453" r:id="rId11"/>
    <p:sldId id="450" r:id="rId12"/>
    <p:sldId id="440" r:id="rId13"/>
    <p:sldId id="442" r:id="rId14"/>
    <p:sldId id="444" r:id="rId15"/>
    <p:sldId id="443" r:id="rId16"/>
    <p:sldId id="445" r:id="rId17"/>
    <p:sldId id="439" r:id="rId18"/>
    <p:sldId id="456" r:id="rId19"/>
    <p:sldId id="446" r:id="rId20"/>
    <p:sldId id="454" r:id="rId21"/>
    <p:sldId id="455" r:id="rId22"/>
    <p:sldId id="457" r:id="rId23"/>
    <p:sldId id="441" r:id="rId24"/>
    <p:sldId id="464" r:id="rId25"/>
    <p:sldId id="462" r:id="rId26"/>
    <p:sldId id="467" r:id="rId27"/>
    <p:sldId id="463" r:id="rId28"/>
    <p:sldId id="465" r:id="rId29"/>
    <p:sldId id="458" r:id="rId30"/>
    <p:sldId id="461" r:id="rId31"/>
    <p:sldId id="459" r:id="rId32"/>
    <p:sldId id="460" r:id="rId33"/>
    <p:sldId id="466" r:id="rId34"/>
    <p:sldId id="468" r:id="rId35"/>
    <p:sldId id="469" r:id="rId36"/>
    <p:sldId id="474" r:id="rId37"/>
    <p:sldId id="475" r:id="rId38"/>
    <p:sldId id="476" r:id="rId39"/>
    <p:sldId id="477" r:id="rId40"/>
    <p:sldId id="478" r:id="rId41"/>
    <p:sldId id="483" r:id="rId42"/>
    <p:sldId id="479" r:id="rId43"/>
    <p:sldId id="480" r:id="rId44"/>
    <p:sldId id="482" r:id="rId45"/>
    <p:sldId id="481" r:id="rId46"/>
    <p:sldId id="471" r:id="rId47"/>
    <p:sldId id="484" r:id="rId48"/>
    <p:sldId id="485" r:id="rId49"/>
    <p:sldId id="486" r:id="rId50"/>
    <p:sldId id="488" r:id="rId51"/>
    <p:sldId id="487" r:id="rId52"/>
    <p:sldId id="489" r:id="rId53"/>
    <p:sldId id="470" r:id="rId54"/>
  </p:sldIdLst>
  <p:sldSz cx="12192000" cy="6858000"/>
  <p:notesSz cx="6858000" cy="9144000"/>
  <p:custDataLst>
    <p:tags r:id="rId57"/>
  </p:custDataLst>
  <p:defaultText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7" orient="horz" pos="2160" userDrawn="1">
          <p15:clr>
            <a:srgbClr val="A4A3A4"/>
          </p15:clr>
        </p15:guide>
        <p15:guide id="8"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ouwman, R. (Remke)" initials="RB" lastIdx="68" clrIdx="0"/>
  <p:cmAuthor id="2" name="CAV2" initials="C" lastIdx="5" clrIdx="1"/>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0A6DA"/>
    <a:srgbClr val="FAFAFA"/>
    <a:srgbClr val="AB0066"/>
    <a:srgbClr val="019649"/>
    <a:srgbClr val="E9E9E9"/>
    <a:srgbClr val="F0F0F0"/>
    <a:srgbClr val="FF6200"/>
    <a:srgbClr val="A0CAE9"/>
    <a:srgbClr val="262626"/>
    <a:srgbClr val="D0D93C"/>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C07AF9EF-7F60-4BE2-B048-E21843C071CA}">
  <a:tblStyle styleId="{C07AF9EF-7F60-4BE2-B048-E21843C071CA}" styleName="ING Default Table">
    <a:tblBg>
      <a:effect>
        <a:effectLst/>
      </a:effect>
    </a:tblBg>
    <a:wholeTbl>
      <a:tcTxStyle b="off" i="off">
        <a:fontRef idx="minor"/>
        <a:srgbClr val="333333">
          <a:alpha val="100000"/>
        </a:srgbClr>
      </a:tcTxStyle>
      <a:tcStyle>
        <a:tcBdr>
          <a:left>
            <a:ln>
              <a:noFill/>
            </a:ln>
          </a:left>
          <a:right>
            <a:ln>
              <a:noFill/>
            </a:ln>
          </a:right>
          <a:top>
            <a:ln>
              <a:noFill/>
            </a:ln>
          </a:top>
          <a:bottom>
            <a:ln w="10000">
              <a:solidFill>
                <a:srgbClr val="E1E1E1">
                  <a:alpha val="100000"/>
                </a:srgbClr>
              </a:solidFill>
            </a:ln>
          </a:bottom>
          <a:insideH>
            <a:ln w="10000">
              <a:solidFill>
                <a:srgbClr val="E1E1E1">
                  <a:alpha val="100000"/>
                </a:srgbClr>
              </a:solidFill>
            </a:ln>
          </a:insideH>
          <a:insideV>
            <a:ln>
              <a:noFill/>
            </a:ln>
          </a:insideV>
          <a:tl2br>
            <a:ln>
              <a:noFill/>
            </a:ln>
          </a:tl2br>
          <a:tr2bl>
            <a:ln>
              <a:noFill/>
            </a:ln>
          </a:tr2bl>
        </a:tcBdr>
        <a:fill>
          <a:solidFill>
            <a:srgbClr val="FFFFFF">
              <a:alpha val="100000"/>
            </a:srgbClr>
          </a:solidFill>
        </a:fill>
      </a:tcStyle>
    </a:wholeTbl>
    <a:lastRow>
      <a:tcTxStyle b="off" i="off">
        <a:fontRef idx="minor"/>
        <a:srgbClr val="333333">
          <a:alpha val="100000"/>
        </a:srgbClr>
      </a:tcTxStyle>
      <a:tcStyle>
        <a:tcBdr/>
        <a:fill>
          <a:solidFill>
            <a:srgbClr val="E1E1E1">
              <a:alpha val="100000"/>
            </a:srgbClr>
          </a:solidFill>
        </a:fill>
      </a:tcStyle>
    </a:lastRow>
    <a:firstRow>
      <a:tcTxStyle b="off" i="off">
        <a:fontRef idx="minor"/>
        <a:srgbClr val="FFFFFF">
          <a:alpha val="100000"/>
        </a:srgbClr>
      </a:tcTxStyle>
      <a:tcStyle>
        <a:tcBdr/>
        <a:fill>
          <a:solidFill>
            <a:srgbClr val="FF6200"/>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854" autoAdjust="0"/>
    <p:restoredTop sz="72772" autoAdjust="0"/>
  </p:normalViewPr>
  <p:slideViewPr>
    <p:cSldViewPr snapToGrid="0" showGuides="1">
      <p:cViewPr varScale="1">
        <p:scale>
          <a:sx n="128" d="100"/>
          <a:sy n="128" d="100"/>
        </p:scale>
        <p:origin x="1112" y="176"/>
      </p:cViewPr>
      <p:guideLst>
        <p:guide orient="horz" pos="2160"/>
        <p:guide pos="3840"/>
      </p:guideLst>
    </p:cSldViewPr>
  </p:slideViewPr>
  <p:outlineViewPr>
    <p:cViewPr>
      <p:scale>
        <a:sx n="33" d="100"/>
        <a:sy n="33" d="100"/>
      </p:scale>
      <p:origin x="0" y="-42581"/>
    </p:cViewPr>
  </p:outlineViewPr>
  <p:notesTextViewPr>
    <p:cViewPr>
      <p:scale>
        <a:sx n="125" d="100"/>
        <a:sy n="125" d="100"/>
      </p:scale>
      <p:origin x="0" y="0"/>
    </p:cViewPr>
  </p:notesTextViewPr>
  <p:sorterViewPr>
    <p:cViewPr>
      <p:scale>
        <a:sx n="40" d="100"/>
        <a:sy n="40" d="100"/>
      </p:scale>
      <p:origin x="0" y="0"/>
    </p:cViewPr>
  </p:sorterViewPr>
  <p:notesViewPr>
    <p:cSldViewPr snapToGrid="0" showGuides="1">
      <p:cViewPr varScale="1">
        <p:scale>
          <a:sx n="74" d="100"/>
          <a:sy n="74" d="100"/>
        </p:scale>
        <p:origin x="1272" y="7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commentAuthors" Target="commentAuthors.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gs" Target="tags/tag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latin typeface="ING Me" pitchFamily="2" charset="0"/>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49DD6AA-DA07-4B49-84C4-DD15DC5E0A8E}" type="datetimeFigureOut">
              <a:rPr lang="en-GB" smtClean="0">
                <a:latin typeface="ING Me" pitchFamily="2" charset="0"/>
              </a:rPr>
              <a:t>16/05/2023</a:t>
            </a:fld>
            <a:endParaRPr lang="en-GB">
              <a:latin typeface="ING Me" pitchFamily="2" charset="0"/>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latin typeface="ING Me" pitchFamily="2" charset="0"/>
            </a:endParaRPr>
          </a:p>
        </p:txBody>
      </p:sp>
    </p:spTree>
    <p:extLst>
      <p:ext uri="{BB962C8B-B14F-4D97-AF65-F5344CB8AC3E}">
        <p14:creationId xmlns:p14="http://schemas.microsoft.com/office/powerpoint/2010/main" val="289527329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685800" y="0"/>
            <a:ext cx="4966198" cy="324000"/>
          </a:xfrm>
          <a:prstGeom prst="rect">
            <a:avLst/>
          </a:prstGeom>
        </p:spPr>
        <p:txBody>
          <a:bodyPr vert="horz" lIns="91440" tIns="45720" rIns="91440" bIns="45720" rtlCol="0"/>
          <a:lstStyle>
            <a:lvl1pPr algn="l">
              <a:defRPr sz="1000">
                <a:latin typeface="+mn-lt"/>
              </a:defRPr>
            </a:lvl1pPr>
          </a:lstStyle>
          <a:p>
            <a:endParaRPr lang="en-GB" dirty="0"/>
          </a:p>
        </p:txBody>
      </p:sp>
      <p:sp>
        <p:nvSpPr>
          <p:cNvPr id="3" name="Date Placeholder 2"/>
          <p:cNvSpPr>
            <a:spLocks noGrp="1"/>
          </p:cNvSpPr>
          <p:nvPr>
            <p:ph type="dt" idx="1"/>
          </p:nvPr>
        </p:nvSpPr>
        <p:spPr>
          <a:xfrm>
            <a:off x="5778000" y="0"/>
            <a:ext cx="1080000" cy="324000"/>
          </a:xfrm>
          <a:prstGeom prst="rect">
            <a:avLst/>
          </a:prstGeom>
        </p:spPr>
        <p:txBody>
          <a:bodyPr vert="horz" lIns="91440" tIns="45720" rIns="91440" bIns="45720" rtlCol="0"/>
          <a:lstStyle>
            <a:lvl1pPr algn="r">
              <a:defRPr sz="1000">
                <a:latin typeface="+mn-lt"/>
              </a:defRPr>
            </a:lvl1pPr>
          </a:lstStyle>
          <a:p>
            <a:fld id="{B6962210-35F6-42EB-A3B8-FCE6E13B30BA}" type="datetimeFigureOut">
              <a:rPr lang="en-GB" smtClean="0"/>
              <a:pPr/>
              <a:t>16/05/2023</a:t>
            </a:fld>
            <a:endParaRPr lang="en-GB"/>
          </a:p>
        </p:txBody>
      </p:sp>
      <p:sp>
        <p:nvSpPr>
          <p:cNvPr id="5" name="Notes Placeholder 4"/>
          <p:cNvSpPr>
            <a:spLocks noGrp="1"/>
          </p:cNvSpPr>
          <p:nvPr>
            <p:ph type="body" sz="quarter" idx="3"/>
          </p:nvPr>
        </p:nvSpPr>
        <p:spPr>
          <a:xfrm>
            <a:off x="685800" y="3938589"/>
            <a:ext cx="5486400" cy="4746624"/>
          </a:xfrm>
          <a:prstGeom prst="rect">
            <a:avLst/>
          </a:prstGeom>
        </p:spPr>
        <p:txBody>
          <a:bodyPr vert="horz" lIns="0" tIns="0" rIns="0" bIns="0" rtlCol="0"/>
          <a:lstStyle/>
          <a:p>
            <a:pPr lvl="0"/>
            <a:r>
              <a:rPr lang="en-GB" noProof="0" dirty="0"/>
              <a:t>Click to edit Master text styles</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6" name="Footer Placeholder 5"/>
          <p:cNvSpPr>
            <a:spLocks noGrp="1"/>
          </p:cNvSpPr>
          <p:nvPr>
            <p:ph type="ftr" sz="quarter" idx="4"/>
          </p:nvPr>
        </p:nvSpPr>
        <p:spPr>
          <a:xfrm>
            <a:off x="685799" y="8856661"/>
            <a:ext cx="4966199" cy="252000"/>
          </a:xfrm>
          <a:prstGeom prst="rect">
            <a:avLst/>
          </a:prstGeom>
        </p:spPr>
        <p:txBody>
          <a:bodyPr vert="horz" lIns="91440" tIns="45720" rIns="91440" bIns="45720" rtlCol="0" anchor="t" anchorCtr="0"/>
          <a:lstStyle>
            <a:lvl1pPr algn="l">
              <a:defRPr sz="1000">
                <a:latin typeface="+mn-lt"/>
              </a:defRPr>
            </a:lvl1pPr>
          </a:lstStyle>
          <a:p>
            <a:endParaRPr lang="en-GB" dirty="0"/>
          </a:p>
        </p:txBody>
      </p:sp>
      <p:sp>
        <p:nvSpPr>
          <p:cNvPr id="7" name="Slide Number Placeholder 6"/>
          <p:cNvSpPr>
            <a:spLocks noGrp="1"/>
          </p:cNvSpPr>
          <p:nvPr>
            <p:ph type="sldNum" sz="quarter" idx="5"/>
          </p:nvPr>
        </p:nvSpPr>
        <p:spPr>
          <a:xfrm>
            <a:off x="5778000" y="8856661"/>
            <a:ext cx="1080000" cy="252000"/>
          </a:xfrm>
          <a:prstGeom prst="rect">
            <a:avLst/>
          </a:prstGeom>
        </p:spPr>
        <p:txBody>
          <a:bodyPr vert="horz" lIns="91440" tIns="45720" rIns="91440" bIns="45720" rtlCol="0" anchor="t" anchorCtr="0"/>
          <a:lstStyle>
            <a:lvl1pPr algn="r">
              <a:defRPr sz="1000">
                <a:latin typeface="+mn-lt"/>
              </a:defRPr>
            </a:lvl1pPr>
          </a:lstStyle>
          <a:p>
            <a:fld id="{E762DFE1-544E-4AD0-8AE2-9ADF9877B110}" type="slidenum">
              <a:rPr lang="en-GB" smtClean="0"/>
              <a:pPr/>
              <a:t>‹#›</a:t>
            </a:fld>
            <a:endParaRPr lang="en-GB" dirty="0"/>
          </a:p>
        </p:txBody>
      </p:sp>
      <p:sp>
        <p:nvSpPr>
          <p:cNvPr id="8" name="Slide Image Placeholder 7"/>
          <p:cNvSpPr>
            <a:spLocks noGrp="1" noRot="1" noChangeAspect="1"/>
          </p:cNvSpPr>
          <p:nvPr>
            <p:ph type="sldImg" idx="2"/>
          </p:nvPr>
        </p:nvSpPr>
        <p:spPr>
          <a:xfrm>
            <a:off x="685800" y="681041"/>
            <a:ext cx="5486400" cy="3086100"/>
          </a:xfrm>
          <a:prstGeom prst="rect">
            <a:avLst/>
          </a:prstGeom>
          <a:noFill/>
          <a:ln w="12700">
            <a:solidFill>
              <a:prstClr val="black"/>
            </a:solidFill>
          </a:ln>
        </p:spPr>
        <p:txBody>
          <a:bodyPr vert="horz" lIns="91440" tIns="45720" rIns="91440" bIns="45720" rtlCol="0" anchor="ctr"/>
          <a:lstStyle/>
          <a:p>
            <a:endParaRPr lang="en-GB"/>
          </a:p>
        </p:txBody>
      </p:sp>
    </p:spTree>
    <p:extLst>
      <p:ext uri="{BB962C8B-B14F-4D97-AF65-F5344CB8AC3E}">
        <p14:creationId xmlns:p14="http://schemas.microsoft.com/office/powerpoint/2010/main" val="3708337847"/>
      </p:ext>
    </p:extLst>
  </p:cSld>
  <p:clrMap bg1="lt1" tx1="dk1" bg2="lt2" tx2="dk2" accent1="accent1" accent2="accent2" accent3="accent3" accent4="accent4" accent5="accent5" accent6="accent6" hlink="hlink" folHlink="folHlink"/>
  <p:notesStyle>
    <a:lvl1pPr marL="0" algn="l" defTabSz="914400" rtl="0" eaLnBrk="1" latinLnBrk="0" hangingPunct="1">
      <a:lnSpc>
        <a:spcPct val="110000"/>
      </a:lnSpc>
      <a:defRPr sz="1400" kern="1200">
        <a:solidFill>
          <a:schemeClr val="tx1"/>
        </a:solidFill>
        <a:latin typeface="+mn-lt"/>
        <a:ea typeface="+mn-ea"/>
        <a:cs typeface="+mn-cs"/>
      </a:defRPr>
    </a:lvl1pPr>
    <a:lvl2pPr marL="174625" indent="-174625" algn="l" defTabSz="914400" rtl="0" eaLnBrk="1" latinLnBrk="0" hangingPunct="1">
      <a:lnSpc>
        <a:spcPct val="110000"/>
      </a:lnSpc>
      <a:buFont typeface="ING Me" pitchFamily="2" charset="0"/>
      <a:buChar char="•"/>
      <a:defRPr sz="1400" kern="1200">
        <a:solidFill>
          <a:schemeClr val="tx1"/>
        </a:solidFill>
        <a:latin typeface="ING Me" pitchFamily="2" charset="0"/>
        <a:ea typeface="+mn-ea"/>
        <a:cs typeface="+mn-cs"/>
      </a:defRPr>
    </a:lvl2pPr>
    <a:lvl3pPr marL="360363" indent="-174625" algn="l" defTabSz="914400" rtl="0" eaLnBrk="1" latinLnBrk="0" hangingPunct="1">
      <a:lnSpc>
        <a:spcPct val="110000"/>
      </a:lnSpc>
      <a:buFont typeface="ING Me" pitchFamily="2" charset="0"/>
      <a:buChar char="•"/>
      <a:defRPr sz="1400" kern="1200">
        <a:solidFill>
          <a:schemeClr val="tx1"/>
        </a:solidFill>
        <a:latin typeface="ING Me" pitchFamily="2" charset="0"/>
        <a:ea typeface="+mn-ea"/>
        <a:cs typeface="+mn-cs"/>
      </a:defRPr>
    </a:lvl3pPr>
    <a:lvl4pPr marL="534988" indent="-174625" algn="l" defTabSz="914400" rtl="0" eaLnBrk="1" latinLnBrk="0" hangingPunct="1">
      <a:lnSpc>
        <a:spcPct val="110000"/>
      </a:lnSpc>
      <a:buFont typeface="ING Me" pitchFamily="2" charset="0"/>
      <a:buChar char="•"/>
      <a:defRPr sz="1400" kern="1200">
        <a:solidFill>
          <a:schemeClr val="tx1"/>
        </a:solidFill>
        <a:latin typeface="ING Me" pitchFamily="2" charset="0"/>
        <a:ea typeface="+mn-ea"/>
        <a:cs typeface="+mn-cs"/>
      </a:defRPr>
    </a:lvl4pPr>
    <a:lvl5pPr marL="719138" indent="-174625" algn="l" defTabSz="914400" rtl="0" eaLnBrk="1" latinLnBrk="0" hangingPunct="1">
      <a:lnSpc>
        <a:spcPct val="110000"/>
      </a:lnSpc>
      <a:buFont typeface="ING Me" pitchFamily="2" charset="0"/>
      <a:buChar char="•"/>
      <a:defRPr sz="1400" kern="1200">
        <a:solidFill>
          <a:schemeClr val="tx1"/>
        </a:solidFill>
        <a:latin typeface="ING Me" pitchFamily="2"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extLst>
    <p:ext uri="{620B2872-D7B9-4A21-9093-7833F8D536E1}">
      <p15:sldGuideLst xmlns:p15="http://schemas.microsoft.com/office/powerpoint/2012/main">
        <p15:guide id="1" orient="horz" pos="2376" userDrawn="1">
          <p15:clr>
            <a:srgbClr val="F26B43"/>
          </p15:clr>
        </p15:guide>
        <p15:guide id="2" orient="horz" pos="432" userDrawn="1">
          <p15:clr>
            <a:srgbClr val="F26B43"/>
          </p15:clr>
        </p15:guide>
        <p15:guide id="3" orient="horz" pos="2481" userDrawn="1">
          <p15:clr>
            <a:srgbClr val="F26B43"/>
          </p15:clr>
        </p15:guide>
      </p15:sldGuideLst>
    </p:ext>
  </p:extLst>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howtodoinjava.com/java/multi-threading/producer-consumer-problem-using-blockingqueue/" TargetMode="External"/><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en.wikipedia.org/wiki/Wishful_thinking"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1038"/>
            <a:ext cx="5486400" cy="3086100"/>
          </a:xfrm>
        </p:spPr>
      </p:sp>
      <p:sp>
        <p:nvSpPr>
          <p:cNvPr id="3" name="Notes Placeholder 2"/>
          <p:cNvSpPr>
            <a:spLocks noGrp="1"/>
          </p:cNvSpPr>
          <p:nvPr>
            <p:ph type="body" idx="1"/>
          </p:nvPr>
        </p:nvSpPr>
        <p:spPr/>
        <p:txBody>
          <a:bodyPr/>
          <a:lstStyle/>
          <a:p>
            <a:r>
              <a:rPr lang="en-GB" dirty="0" err="1"/>
              <a:t>Când</a:t>
            </a:r>
            <a:r>
              <a:rPr lang="en-GB" dirty="0"/>
              <a:t> se </a:t>
            </a:r>
            <a:r>
              <a:rPr lang="en-GB" dirty="0" err="1"/>
              <a:t>discută</a:t>
            </a:r>
            <a:r>
              <a:rPr lang="en-GB" dirty="0"/>
              <a:t> </a:t>
            </a:r>
            <a:r>
              <a:rPr lang="en-GB" dirty="0" err="1"/>
              <a:t>despre</a:t>
            </a:r>
            <a:r>
              <a:rPr lang="en-GB" dirty="0"/>
              <a:t> </a:t>
            </a:r>
            <a:r>
              <a:rPr lang="en-GB" dirty="0" err="1"/>
              <a:t>limbaje</a:t>
            </a:r>
            <a:r>
              <a:rPr lang="en-GB" dirty="0"/>
              <a:t> de </a:t>
            </a:r>
            <a:r>
              <a:rPr lang="en-GB" dirty="0" err="1"/>
              <a:t>programare</a:t>
            </a:r>
            <a:r>
              <a:rPr lang="en-GB" dirty="0"/>
              <a:t>, automat </a:t>
            </a:r>
            <a:r>
              <a:rPr lang="en-GB" dirty="0" err="1"/>
              <a:t>apare</a:t>
            </a:r>
            <a:r>
              <a:rPr lang="en-GB" dirty="0"/>
              <a:t> </a:t>
            </a:r>
            <a:r>
              <a:rPr lang="en-GB" dirty="0" err="1"/>
              <a:t>și</a:t>
            </a:r>
            <a:r>
              <a:rPr lang="en-GB" dirty="0"/>
              <a:t> </a:t>
            </a:r>
            <a:r>
              <a:rPr lang="en-GB" dirty="0" err="1"/>
              <a:t>cuvântul</a:t>
            </a:r>
            <a:r>
              <a:rPr lang="en-GB" dirty="0"/>
              <a:t> ”</a:t>
            </a:r>
            <a:r>
              <a:rPr lang="en-GB" dirty="0" err="1"/>
              <a:t>paradigmă</a:t>
            </a:r>
            <a:r>
              <a:rPr lang="en-GB" dirty="0"/>
              <a:t>”.</a:t>
            </a:r>
          </a:p>
          <a:p>
            <a:endParaRPr lang="en-RO" dirty="0"/>
          </a:p>
          <a:p>
            <a:r>
              <a:rPr lang="en-GB" sz="1400" b="0" i="0" kern="1200" dirty="0" err="1">
                <a:solidFill>
                  <a:schemeClr val="tx1"/>
                </a:solidFill>
                <a:effectLst/>
                <a:latin typeface="+mn-lt"/>
                <a:ea typeface="+mn-ea"/>
                <a:cs typeface="+mn-cs"/>
              </a:rPr>
              <a:t>Paradigma</a:t>
            </a:r>
            <a:r>
              <a:rPr lang="en-GB" sz="1400" b="0" i="0" kern="1200" dirty="0">
                <a:solidFill>
                  <a:schemeClr val="tx1"/>
                </a:solidFill>
                <a:effectLst/>
                <a:latin typeface="+mn-lt"/>
                <a:ea typeface="+mn-ea"/>
                <a:cs typeface="+mn-cs"/>
              </a:rPr>
              <a:t> </a:t>
            </a:r>
            <a:r>
              <a:rPr lang="en-GB" sz="1400" b="0" i="0" kern="1200" dirty="0" err="1">
                <a:solidFill>
                  <a:schemeClr val="tx1"/>
                </a:solidFill>
                <a:effectLst/>
                <a:latin typeface="+mn-lt"/>
                <a:ea typeface="+mn-ea"/>
                <a:cs typeface="+mn-cs"/>
              </a:rPr>
              <a:t>este</a:t>
            </a:r>
            <a:r>
              <a:rPr lang="en-GB" sz="1400" b="0" i="0" kern="1200" dirty="0">
                <a:solidFill>
                  <a:schemeClr val="tx1"/>
                </a:solidFill>
                <a:effectLst/>
                <a:latin typeface="+mn-lt"/>
                <a:ea typeface="+mn-ea"/>
                <a:cs typeface="+mn-cs"/>
              </a:rPr>
              <a:t> o idee, un set de reguli care </a:t>
            </a:r>
            <a:r>
              <a:rPr lang="en-GB" sz="1400" b="0" i="0" kern="1200" dirty="0" err="1">
                <a:solidFill>
                  <a:schemeClr val="tx1"/>
                </a:solidFill>
                <a:effectLst/>
                <a:latin typeface="+mn-lt"/>
                <a:ea typeface="+mn-ea"/>
                <a:cs typeface="+mn-cs"/>
              </a:rPr>
              <a:t>precizează</a:t>
            </a:r>
            <a:r>
              <a:rPr lang="en-GB" sz="1400" b="0" i="0" kern="1200" dirty="0">
                <a:solidFill>
                  <a:schemeClr val="tx1"/>
                </a:solidFill>
                <a:effectLst/>
                <a:latin typeface="+mn-lt"/>
                <a:ea typeface="+mn-ea"/>
                <a:cs typeface="+mn-cs"/>
              </a:rPr>
              <a:t> </a:t>
            </a:r>
            <a:r>
              <a:rPr lang="en-GB" sz="1400" b="0" i="0" kern="1200" dirty="0" err="1">
                <a:solidFill>
                  <a:schemeClr val="tx1"/>
                </a:solidFill>
                <a:effectLst/>
                <a:latin typeface="+mn-lt"/>
                <a:ea typeface="+mn-ea"/>
                <a:cs typeface="+mn-cs"/>
              </a:rPr>
              <a:t>modul</a:t>
            </a:r>
            <a:r>
              <a:rPr lang="en-GB" sz="1400" b="0" i="0" kern="1200" dirty="0">
                <a:solidFill>
                  <a:schemeClr val="tx1"/>
                </a:solidFill>
                <a:effectLst/>
                <a:latin typeface="+mn-lt"/>
                <a:ea typeface="+mn-ea"/>
                <a:cs typeface="+mn-cs"/>
              </a:rPr>
              <a:t> </a:t>
            </a:r>
            <a:r>
              <a:rPr lang="en-GB" sz="1400" b="0" i="0" kern="1200" dirty="0" err="1">
                <a:solidFill>
                  <a:schemeClr val="tx1"/>
                </a:solidFill>
                <a:effectLst/>
                <a:latin typeface="+mn-lt"/>
                <a:ea typeface="+mn-ea"/>
                <a:cs typeface="+mn-cs"/>
              </a:rPr>
              <a:t>în</a:t>
            </a:r>
            <a:r>
              <a:rPr lang="en-GB" sz="1400" b="0" i="0" kern="1200" dirty="0">
                <a:solidFill>
                  <a:schemeClr val="tx1"/>
                </a:solidFill>
                <a:effectLst/>
                <a:latin typeface="+mn-lt"/>
                <a:ea typeface="+mn-ea"/>
                <a:cs typeface="+mn-cs"/>
              </a:rPr>
              <a:t> care se </a:t>
            </a:r>
            <a:r>
              <a:rPr lang="en-GB" sz="1400" b="0" i="0" kern="1200" dirty="0" err="1">
                <a:solidFill>
                  <a:schemeClr val="tx1"/>
                </a:solidFill>
                <a:effectLst/>
                <a:latin typeface="+mn-lt"/>
                <a:ea typeface="+mn-ea"/>
                <a:cs typeface="+mn-cs"/>
              </a:rPr>
              <a:t>construiește</a:t>
            </a:r>
            <a:r>
              <a:rPr lang="en-GB" sz="1400" b="0" i="0" kern="1200" dirty="0">
                <a:solidFill>
                  <a:schemeClr val="tx1"/>
                </a:solidFill>
                <a:effectLst/>
                <a:latin typeface="+mn-lt"/>
                <a:ea typeface="+mn-ea"/>
                <a:cs typeface="+mn-cs"/>
              </a:rPr>
              <a:t> un program </a:t>
            </a:r>
            <a:r>
              <a:rPr lang="en-GB" sz="1400" b="0" i="0" kern="1200" dirty="0" err="1">
                <a:solidFill>
                  <a:schemeClr val="tx1"/>
                </a:solidFill>
                <a:effectLst/>
                <a:latin typeface="+mn-lt"/>
                <a:ea typeface="+mn-ea"/>
                <a:cs typeface="+mn-cs"/>
              </a:rPr>
              <a:t>într</a:t>
            </a:r>
            <a:r>
              <a:rPr lang="en-GB" sz="1400" b="0" i="0" kern="1200" dirty="0">
                <a:solidFill>
                  <a:schemeClr val="tx1"/>
                </a:solidFill>
                <a:effectLst/>
                <a:latin typeface="+mn-lt"/>
                <a:ea typeface="+mn-ea"/>
                <a:cs typeface="+mn-cs"/>
              </a:rPr>
              <a:t>-un </a:t>
            </a:r>
            <a:r>
              <a:rPr lang="en-GB" sz="1400" b="0" i="0" kern="1200" dirty="0" err="1">
                <a:solidFill>
                  <a:schemeClr val="tx1"/>
                </a:solidFill>
                <a:effectLst/>
                <a:latin typeface="+mn-lt"/>
                <a:ea typeface="+mn-ea"/>
                <a:cs typeface="+mn-cs"/>
              </a:rPr>
              <a:t>anume</a:t>
            </a:r>
            <a:r>
              <a:rPr lang="en-GB" sz="1400" b="0" i="0" kern="1200" dirty="0">
                <a:solidFill>
                  <a:schemeClr val="tx1"/>
                </a:solidFill>
                <a:effectLst/>
                <a:latin typeface="+mn-lt"/>
                <a:ea typeface="+mn-ea"/>
                <a:cs typeface="+mn-cs"/>
              </a:rPr>
              <a:t> </a:t>
            </a:r>
            <a:r>
              <a:rPr lang="en-GB" sz="1400" b="0" i="0" kern="1200" dirty="0" err="1">
                <a:solidFill>
                  <a:schemeClr val="tx1"/>
                </a:solidFill>
                <a:effectLst/>
                <a:latin typeface="+mn-lt"/>
                <a:ea typeface="+mn-ea"/>
                <a:cs typeface="+mn-cs"/>
              </a:rPr>
              <a:t>limbaj</a:t>
            </a:r>
            <a:r>
              <a:rPr lang="en-GB" sz="1400" b="0" i="0" kern="1200" dirty="0">
                <a:solidFill>
                  <a:schemeClr val="tx1"/>
                </a:solidFill>
                <a:effectLst/>
                <a:latin typeface="+mn-lt"/>
                <a:ea typeface="+mn-ea"/>
                <a:cs typeface="+mn-cs"/>
              </a:rPr>
              <a:t> de </a:t>
            </a:r>
            <a:r>
              <a:rPr lang="en-GB" sz="1400" b="0" i="0" kern="1200" dirty="0" err="1">
                <a:solidFill>
                  <a:schemeClr val="tx1"/>
                </a:solidFill>
                <a:effectLst/>
                <a:latin typeface="+mn-lt"/>
                <a:ea typeface="+mn-ea"/>
                <a:cs typeface="+mn-cs"/>
              </a:rPr>
              <a:t>programare</a:t>
            </a:r>
            <a:r>
              <a:rPr lang="en-GB" sz="1400" b="0" i="0" kern="1200" dirty="0">
                <a:solidFill>
                  <a:schemeClr val="tx1"/>
                </a:solidFill>
                <a:effectLst/>
                <a:latin typeface="+mn-lt"/>
                <a:ea typeface="+mn-ea"/>
                <a:cs typeface="+mn-cs"/>
              </a:rPr>
              <a:t>. </a:t>
            </a:r>
            <a:r>
              <a:rPr lang="en-GB" sz="1400" b="0" i="0" kern="1200" dirty="0" err="1">
                <a:solidFill>
                  <a:schemeClr val="tx1"/>
                </a:solidFill>
                <a:effectLst/>
                <a:latin typeface="+mn-lt"/>
                <a:ea typeface="+mn-ea"/>
                <a:cs typeface="+mn-cs"/>
              </a:rPr>
              <a:t>Paradigma</a:t>
            </a:r>
            <a:r>
              <a:rPr lang="en-GB" sz="1400" b="0" i="0" kern="1200" dirty="0">
                <a:solidFill>
                  <a:schemeClr val="tx1"/>
                </a:solidFill>
                <a:effectLst/>
                <a:latin typeface="+mn-lt"/>
                <a:ea typeface="+mn-ea"/>
                <a:cs typeface="+mn-cs"/>
              </a:rPr>
              <a:t> de </a:t>
            </a:r>
            <a:r>
              <a:rPr lang="en-GB" sz="1400" b="0" i="0" kern="1200" dirty="0" err="1">
                <a:solidFill>
                  <a:schemeClr val="tx1"/>
                </a:solidFill>
                <a:effectLst/>
                <a:latin typeface="+mn-lt"/>
                <a:ea typeface="+mn-ea"/>
                <a:cs typeface="+mn-cs"/>
              </a:rPr>
              <a:t>programare</a:t>
            </a:r>
            <a:r>
              <a:rPr lang="en-GB" sz="1400" b="0" i="0" kern="1200" dirty="0">
                <a:solidFill>
                  <a:schemeClr val="tx1"/>
                </a:solidFill>
                <a:effectLst/>
                <a:latin typeface="+mn-lt"/>
                <a:ea typeface="+mn-ea"/>
                <a:cs typeface="+mn-cs"/>
              </a:rPr>
              <a:t> are o mare </a:t>
            </a:r>
            <a:r>
              <a:rPr lang="en-GB" sz="1400" b="0" i="0" kern="1200" dirty="0" err="1">
                <a:solidFill>
                  <a:schemeClr val="tx1"/>
                </a:solidFill>
                <a:effectLst/>
                <a:latin typeface="+mn-lt"/>
                <a:ea typeface="+mn-ea"/>
                <a:cs typeface="+mn-cs"/>
              </a:rPr>
              <a:t>influență</a:t>
            </a:r>
            <a:r>
              <a:rPr lang="en-GB" sz="1400" b="0" i="0" kern="1200" dirty="0">
                <a:solidFill>
                  <a:schemeClr val="tx1"/>
                </a:solidFill>
                <a:effectLst/>
                <a:latin typeface="+mn-lt"/>
                <a:ea typeface="+mn-ea"/>
                <a:cs typeface="+mn-cs"/>
              </a:rPr>
              <a:t> </a:t>
            </a:r>
            <a:r>
              <a:rPr lang="en-GB" sz="1400" b="0" i="0" kern="1200" dirty="0" err="1">
                <a:solidFill>
                  <a:schemeClr val="tx1"/>
                </a:solidFill>
                <a:effectLst/>
                <a:latin typeface="+mn-lt"/>
                <a:ea typeface="+mn-ea"/>
                <a:cs typeface="+mn-cs"/>
              </a:rPr>
              <a:t>asupra</a:t>
            </a:r>
            <a:r>
              <a:rPr lang="en-GB" sz="1400" b="0" i="0" kern="1200" dirty="0">
                <a:solidFill>
                  <a:schemeClr val="tx1"/>
                </a:solidFill>
                <a:effectLst/>
                <a:latin typeface="+mn-lt"/>
                <a:ea typeface="+mn-ea"/>
                <a:cs typeface="+mn-cs"/>
              </a:rPr>
              <a:t> </a:t>
            </a:r>
            <a:r>
              <a:rPr lang="en-GB" sz="1400" b="0" i="0" kern="1200" dirty="0" err="1">
                <a:solidFill>
                  <a:schemeClr val="tx1"/>
                </a:solidFill>
                <a:effectLst/>
                <a:latin typeface="+mn-lt"/>
                <a:ea typeface="+mn-ea"/>
                <a:cs typeface="+mn-cs"/>
              </a:rPr>
              <a:t>modului</a:t>
            </a:r>
            <a:r>
              <a:rPr lang="en-GB" sz="1400" b="0" i="0" kern="1200" dirty="0">
                <a:solidFill>
                  <a:schemeClr val="tx1"/>
                </a:solidFill>
                <a:effectLst/>
                <a:latin typeface="+mn-lt"/>
                <a:ea typeface="+mn-ea"/>
                <a:cs typeface="+mn-cs"/>
              </a:rPr>
              <a:t> </a:t>
            </a:r>
            <a:r>
              <a:rPr lang="en-GB" sz="1400" b="0" i="0" kern="1200" dirty="0" err="1">
                <a:solidFill>
                  <a:schemeClr val="tx1"/>
                </a:solidFill>
                <a:effectLst/>
                <a:latin typeface="+mn-lt"/>
                <a:ea typeface="+mn-ea"/>
                <a:cs typeface="+mn-cs"/>
              </a:rPr>
              <a:t>în</a:t>
            </a:r>
            <a:r>
              <a:rPr lang="en-GB" sz="1400" b="0" i="0" kern="1200" dirty="0">
                <a:solidFill>
                  <a:schemeClr val="tx1"/>
                </a:solidFill>
                <a:effectLst/>
                <a:latin typeface="+mn-lt"/>
                <a:ea typeface="+mn-ea"/>
                <a:cs typeface="+mn-cs"/>
              </a:rPr>
              <a:t> care se </a:t>
            </a:r>
            <a:r>
              <a:rPr lang="en-GB" sz="1400" b="0" i="0" kern="1200" dirty="0" err="1">
                <a:solidFill>
                  <a:schemeClr val="tx1"/>
                </a:solidFill>
                <a:effectLst/>
                <a:latin typeface="+mn-lt"/>
                <a:ea typeface="+mn-ea"/>
                <a:cs typeface="+mn-cs"/>
              </a:rPr>
              <a:t>gândește</a:t>
            </a:r>
            <a:r>
              <a:rPr lang="en-GB" sz="1400" b="0" i="0" kern="1200" dirty="0">
                <a:solidFill>
                  <a:schemeClr val="tx1"/>
                </a:solidFill>
                <a:effectLst/>
                <a:latin typeface="+mn-lt"/>
                <a:ea typeface="+mn-ea"/>
                <a:cs typeface="+mn-cs"/>
              </a:rPr>
              <a:t> </a:t>
            </a:r>
            <a:r>
              <a:rPr lang="en-GB" sz="1400" b="0" i="0" kern="1200" dirty="0" err="1">
                <a:solidFill>
                  <a:schemeClr val="tx1"/>
                </a:solidFill>
                <a:effectLst/>
                <a:latin typeface="+mn-lt"/>
                <a:ea typeface="+mn-ea"/>
                <a:cs typeface="+mn-cs"/>
              </a:rPr>
              <a:t>rezolvarea</a:t>
            </a:r>
            <a:r>
              <a:rPr lang="en-GB" sz="1400" b="0" i="0" kern="1200" dirty="0">
                <a:solidFill>
                  <a:schemeClr val="tx1"/>
                </a:solidFill>
                <a:effectLst/>
                <a:latin typeface="+mn-lt"/>
                <a:ea typeface="+mn-ea"/>
                <a:cs typeface="+mn-cs"/>
              </a:rPr>
              <a:t> </a:t>
            </a:r>
            <a:r>
              <a:rPr lang="en-GB" sz="1400" b="0" i="0" kern="1200" dirty="0" err="1">
                <a:solidFill>
                  <a:schemeClr val="tx1"/>
                </a:solidFill>
                <a:effectLst/>
                <a:latin typeface="+mn-lt"/>
                <a:ea typeface="+mn-ea"/>
                <a:cs typeface="+mn-cs"/>
              </a:rPr>
              <a:t>unei</a:t>
            </a:r>
            <a:r>
              <a:rPr lang="en-GB" sz="1400" b="0" i="0" kern="1200" dirty="0">
                <a:solidFill>
                  <a:schemeClr val="tx1"/>
                </a:solidFill>
                <a:effectLst/>
                <a:latin typeface="+mn-lt"/>
                <a:ea typeface="+mn-ea"/>
                <a:cs typeface="+mn-cs"/>
              </a:rPr>
              <a:t> </a:t>
            </a:r>
            <a:r>
              <a:rPr lang="en-GB" sz="1400" b="0" i="0" kern="1200" dirty="0" err="1">
                <a:solidFill>
                  <a:schemeClr val="tx1"/>
                </a:solidFill>
                <a:effectLst/>
                <a:latin typeface="+mn-lt"/>
                <a:ea typeface="+mn-ea"/>
                <a:cs typeface="+mn-cs"/>
              </a:rPr>
              <a:t>probleme</a:t>
            </a:r>
            <a:r>
              <a:rPr lang="en-GB" sz="1400" b="0" i="0" kern="1200" dirty="0">
                <a:solidFill>
                  <a:schemeClr val="tx1"/>
                </a:solidFill>
                <a:effectLst/>
                <a:latin typeface="+mn-lt"/>
                <a:ea typeface="+mn-ea"/>
                <a:cs typeface="+mn-cs"/>
              </a:rPr>
              <a:t>. </a:t>
            </a:r>
            <a:r>
              <a:rPr lang="en-GB" sz="1400" b="0" i="0" kern="1200" dirty="0" err="1">
                <a:solidFill>
                  <a:schemeClr val="tx1"/>
                </a:solidFill>
                <a:effectLst/>
                <a:latin typeface="+mn-lt"/>
                <a:ea typeface="+mn-ea"/>
                <a:cs typeface="+mn-cs"/>
              </a:rPr>
              <a:t>Paradigma</a:t>
            </a:r>
            <a:r>
              <a:rPr lang="en-GB" sz="1400" b="0" i="0" kern="1200" dirty="0">
                <a:solidFill>
                  <a:schemeClr val="tx1"/>
                </a:solidFill>
                <a:effectLst/>
                <a:latin typeface="+mn-lt"/>
                <a:ea typeface="+mn-ea"/>
                <a:cs typeface="+mn-cs"/>
              </a:rPr>
              <a:t> </a:t>
            </a:r>
            <a:r>
              <a:rPr lang="en-GB" sz="1400" b="0" i="0" kern="1200" dirty="0" err="1">
                <a:solidFill>
                  <a:schemeClr val="tx1"/>
                </a:solidFill>
                <a:effectLst/>
                <a:latin typeface="+mn-lt"/>
                <a:ea typeface="+mn-ea"/>
                <a:cs typeface="+mn-cs"/>
              </a:rPr>
              <a:t>spune</a:t>
            </a:r>
            <a:r>
              <a:rPr lang="en-GB" sz="1400" b="0" i="0" kern="1200" dirty="0">
                <a:solidFill>
                  <a:schemeClr val="tx1"/>
                </a:solidFill>
                <a:effectLst/>
                <a:latin typeface="+mn-lt"/>
                <a:ea typeface="+mn-ea"/>
                <a:cs typeface="+mn-cs"/>
              </a:rPr>
              <a:t> cum se </a:t>
            </a:r>
            <a:r>
              <a:rPr lang="en-GB" sz="1400" b="0" i="0" kern="1200" dirty="0" err="1">
                <a:solidFill>
                  <a:schemeClr val="tx1"/>
                </a:solidFill>
                <a:effectLst/>
                <a:latin typeface="+mn-lt"/>
                <a:ea typeface="+mn-ea"/>
                <a:cs typeface="+mn-cs"/>
              </a:rPr>
              <a:t>reprezinta</a:t>
            </a:r>
            <a:r>
              <a:rPr lang="en-GB" sz="1400" b="0" i="0" kern="1200" dirty="0">
                <a:solidFill>
                  <a:schemeClr val="tx1"/>
                </a:solidFill>
                <a:effectLst/>
                <a:latin typeface="+mn-lt"/>
                <a:ea typeface="+mn-ea"/>
                <a:cs typeface="+mn-cs"/>
              </a:rPr>
              <a:t> </a:t>
            </a:r>
            <a:r>
              <a:rPr lang="en-GB" sz="1400" b="0" i="0" kern="1200" dirty="0" err="1">
                <a:solidFill>
                  <a:schemeClr val="tx1"/>
                </a:solidFill>
                <a:effectLst/>
                <a:latin typeface="+mn-lt"/>
                <a:ea typeface="+mn-ea"/>
                <a:cs typeface="+mn-cs"/>
              </a:rPr>
              <a:t>datele</a:t>
            </a:r>
            <a:r>
              <a:rPr lang="en-GB" sz="1400" b="0" i="0" kern="1200" dirty="0">
                <a:solidFill>
                  <a:schemeClr val="tx1"/>
                </a:solidFill>
                <a:effectLst/>
                <a:latin typeface="+mn-lt"/>
                <a:ea typeface="+mn-ea"/>
                <a:cs typeface="+mn-cs"/>
              </a:rPr>
              <a:t> </a:t>
            </a:r>
            <a:r>
              <a:rPr lang="en-GB" sz="1400" b="0" i="0" kern="1200" dirty="0" err="1">
                <a:solidFill>
                  <a:schemeClr val="tx1"/>
                </a:solidFill>
                <a:effectLst/>
                <a:latin typeface="+mn-lt"/>
                <a:ea typeface="+mn-ea"/>
                <a:cs typeface="+mn-cs"/>
              </a:rPr>
              <a:t>și</a:t>
            </a:r>
            <a:r>
              <a:rPr lang="en-GB" sz="1400" b="0" i="0" kern="1200" dirty="0">
                <a:solidFill>
                  <a:schemeClr val="tx1"/>
                </a:solidFill>
                <a:effectLst/>
                <a:latin typeface="+mn-lt"/>
                <a:ea typeface="+mn-ea"/>
                <a:cs typeface="+mn-cs"/>
              </a:rPr>
              <a:t> cum se </a:t>
            </a:r>
            <a:r>
              <a:rPr lang="en-GB" sz="1400" b="0" i="0" kern="1200" dirty="0" err="1">
                <a:solidFill>
                  <a:schemeClr val="tx1"/>
                </a:solidFill>
                <a:effectLst/>
                <a:latin typeface="+mn-lt"/>
                <a:ea typeface="+mn-ea"/>
                <a:cs typeface="+mn-cs"/>
              </a:rPr>
              <a:t>prelucrează</a:t>
            </a:r>
            <a:r>
              <a:rPr lang="en-GB" sz="1400" b="0" i="0" kern="1200" dirty="0">
                <a:solidFill>
                  <a:schemeClr val="tx1"/>
                </a:solidFill>
                <a:effectLst/>
                <a:latin typeface="+mn-lt"/>
                <a:ea typeface="+mn-ea"/>
                <a:cs typeface="+mn-cs"/>
              </a:rPr>
              <a:t>.</a:t>
            </a:r>
          </a:p>
          <a:p>
            <a:endParaRPr lang="en-GB" sz="1400" b="0" i="0" kern="1200" dirty="0">
              <a:solidFill>
                <a:schemeClr val="tx1"/>
              </a:solidFill>
              <a:effectLst/>
              <a:latin typeface="+mn-lt"/>
              <a:ea typeface="+mn-ea"/>
              <a:cs typeface="+mn-cs"/>
            </a:endParaRPr>
          </a:p>
          <a:p>
            <a:r>
              <a:rPr lang="en-GB" sz="1400" b="0" i="0" kern="1200" dirty="0" err="1">
                <a:solidFill>
                  <a:schemeClr val="tx1"/>
                </a:solidFill>
                <a:effectLst/>
                <a:latin typeface="+mn-lt"/>
                <a:ea typeface="+mn-ea"/>
                <a:cs typeface="+mn-cs"/>
              </a:rPr>
              <a:t>Aveți</a:t>
            </a:r>
            <a:r>
              <a:rPr lang="en-GB" sz="1400" b="0" i="0" kern="1200" dirty="0">
                <a:solidFill>
                  <a:schemeClr val="tx1"/>
                </a:solidFill>
                <a:effectLst/>
                <a:latin typeface="+mn-lt"/>
                <a:ea typeface="+mn-ea"/>
                <a:cs typeface="+mn-cs"/>
              </a:rPr>
              <a:t> </a:t>
            </a:r>
            <a:r>
              <a:rPr lang="en-GB" sz="1400" b="0" i="0" kern="1200" dirty="0" err="1">
                <a:solidFill>
                  <a:schemeClr val="tx1"/>
                </a:solidFill>
                <a:effectLst/>
                <a:latin typeface="+mn-lt"/>
                <a:ea typeface="+mn-ea"/>
                <a:cs typeface="+mn-cs"/>
              </a:rPr>
              <a:t>grijă</a:t>
            </a:r>
            <a:r>
              <a:rPr lang="en-GB" sz="1400" b="0" i="0" kern="1200" dirty="0">
                <a:solidFill>
                  <a:schemeClr val="tx1"/>
                </a:solidFill>
                <a:effectLst/>
                <a:latin typeface="+mn-lt"/>
                <a:ea typeface="+mn-ea"/>
                <a:cs typeface="+mn-cs"/>
              </a:rPr>
              <a:t> </a:t>
            </a:r>
            <a:r>
              <a:rPr lang="en-GB" sz="1400" b="0" i="0" kern="1200" dirty="0" err="1">
                <a:solidFill>
                  <a:schemeClr val="tx1"/>
                </a:solidFill>
                <a:effectLst/>
                <a:latin typeface="+mn-lt"/>
                <a:ea typeface="+mn-ea"/>
                <a:cs typeface="+mn-cs"/>
              </a:rPr>
              <a:t>că</a:t>
            </a:r>
            <a:r>
              <a:rPr lang="en-GB" sz="1400" b="0" i="0" kern="1200" dirty="0">
                <a:solidFill>
                  <a:schemeClr val="tx1"/>
                </a:solidFill>
                <a:effectLst/>
                <a:latin typeface="+mn-lt"/>
                <a:ea typeface="+mn-ea"/>
                <a:cs typeface="+mn-cs"/>
              </a:rPr>
              <a:t> </a:t>
            </a:r>
            <a:r>
              <a:rPr lang="en-GB" sz="1400" b="0" i="0" kern="1200" dirty="0" err="1">
                <a:solidFill>
                  <a:schemeClr val="tx1"/>
                </a:solidFill>
                <a:effectLst/>
                <a:latin typeface="+mn-lt"/>
                <a:ea typeface="+mn-ea"/>
                <a:cs typeface="+mn-cs"/>
              </a:rPr>
              <a:t>paradigma</a:t>
            </a:r>
            <a:r>
              <a:rPr lang="en-GB" sz="1400" b="0" i="0" kern="1200" dirty="0">
                <a:solidFill>
                  <a:schemeClr val="tx1"/>
                </a:solidFill>
                <a:effectLst/>
                <a:latin typeface="+mn-lt"/>
                <a:ea typeface="+mn-ea"/>
                <a:cs typeface="+mn-cs"/>
              </a:rPr>
              <a:t> de </a:t>
            </a:r>
            <a:r>
              <a:rPr lang="en-GB" sz="1400" b="0" i="0" kern="1200" dirty="0" err="1">
                <a:solidFill>
                  <a:schemeClr val="tx1"/>
                </a:solidFill>
                <a:effectLst/>
                <a:latin typeface="+mn-lt"/>
                <a:ea typeface="+mn-ea"/>
                <a:cs typeface="+mn-cs"/>
              </a:rPr>
              <a:t>programare</a:t>
            </a:r>
            <a:r>
              <a:rPr lang="en-GB" sz="1400" b="0" i="0" kern="1200" dirty="0">
                <a:solidFill>
                  <a:schemeClr val="tx1"/>
                </a:solidFill>
                <a:effectLst/>
                <a:latin typeface="+mn-lt"/>
                <a:ea typeface="+mn-ea"/>
                <a:cs typeface="+mn-cs"/>
              </a:rPr>
              <a:t> nu are </a:t>
            </a:r>
            <a:r>
              <a:rPr lang="en-GB" sz="1400" b="0" i="0" kern="1200" dirty="0" err="1">
                <a:solidFill>
                  <a:schemeClr val="tx1"/>
                </a:solidFill>
                <a:effectLst/>
                <a:latin typeface="+mn-lt"/>
                <a:ea typeface="+mn-ea"/>
                <a:cs typeface="+mn-cs"/>
              </a:rPr>
              <a:t>nicio</a:t>
            </a:r>
            <a:r>
              <a:rPr lang="en-GB" sz="1400" b="0" i="0" kern="1200" dirty="0">
                <a:solidFill>
                  <a:schemeClr val="tx1"/>
                </a:solidFill>
                <a:effectLst/>
                <a:latin typeface="+mn-lt"/>
                <a:ea typeface="+mn-ea"/>
                <a:cs typeface="+mn-cs"/>
              </a:rPr>
              <a:t> </a:t>
            </a:r>
            <a:r>
              <a:rPr lang="en-GB" sz="1400" b="0" i="0" kern="1200" dirty="0" err="1">
                <a:solidFill>
                  <a:schemeClr val="tx1"/>
                </a:solidFill>
                <a:effectLst/>
                <a:latin typeface="+mn-lt"/>
                <a:ea typeface="+mn-ea"/>
                <a:cs typeface="+mn-cs"/>
              </a:rPr>
              <a:t>legătură</a:t>
            </a:r>
            <a:r>
              <a:rPr lang="en-GB" sz="1400" b="0" i="0" kern="1200" dirty="0">
                <a:solidFill>
                  <a:schemeClr val="tx1"/>
                </a:solidFill>
                <a:effectLst/>
                <a:latin typeface="+mn-lt"/>
                <a:ea typeface="+mn-ea"/>
                <a:cs typeface="+mn-cs"/>
              </a:rPr>
              <a:t> cu </a:t>
            </a:r>
            <a:r>
              <a:rPr lang="en-GB" sz="1400" b="0" i="0" kern="1200" dirty="0" err="1">
                <a:solidFill>
                  <a:schemeClr val="tx1"/>
                </a:solidFill>
                <a:effectLst/>
                <a:latin typeface="+mn-lt"/>
                <a:ea typeface="+mn-ea"/>
                <a:cs typeface="+mn-cs"/>
              </a:rPr>
              <a:t>sintaxa</a:t>
            </a:r>
            <a:r>
              <a:rPr lang="en-GB" sz="1400" b="0" i="0" kern="1200" dirty="0">
                <a:solidFill>
                  <a:schemeClr val="tx1"/>
                </a:solidFill>
                <a:effectLst/>
                <a:latin typeface="+mn-lt"/>
                <a:ea typeface="+mn-ea"/>
                <a:cs typeface="+mn-cs"/>
              </a:rPr>
              <a:t>. </a:t>
            </a:r>
            <a:r>
              <a:rPr lang="en-GB" sz="1400" b="0" i="0" kern="1200" dirty="0" err="1">
                <a:solidFill>
                  <a:schemeClr val="tx1"/>
                </a:solidFill>
                <a:effectLst/>
                <a:latin typeface="+mn-lt"/>
                <a:ea typeface="+mn-ea"/>
                <a:cs typeface="+mn-cs"/>
              </a:rPr>
              <a:t>Două</a:t>
            </a:r>
            <a:r>
              <a:rPr lang="en-GB" sz="1400" b="0" i="0" kern="1200" dirty="0">
                <a:solidFill>
                  <a:schemeClr val="tx1"/>
                </a:solidFill>
                <a:effectLst/>
                <a:latin typeface="+mn-lt"/>
                <a:ea typeface="+mn-ea"/>
                <a:cs typeface="+mn-cs"/>
              </a:rPr>
              <a:t> </a:t>
            </a:r>
            <a:r>
              <a:rPr lang="en-GB" sz="1400" b="0" i="0" kern="1200" dirty="0" err="1">
                <a:solidFill>
                  <a:schemeClr val="tx1"/>
                </a:solidFill>
                <a:effectLst/>
                <a:latin typeface="+mn-lt"/>
                <a:ea typeface="+mn-ea"/>
                <a:cs typeface="+mn-cs"/>
              </a:rPr>
              <a:t>limbaje</a:t>
            </a:r>
            <a:r>
              <a:rPr lang="en-GB" sz="1400" b="0" i="0" kern="1200" dirty="0">
                <a:solidFill>
                  <a:schemeClr val="tx1"/>
                </a:solidFill>
                <a:effectLst/>
                <a:latin typeface="+mn-lt"/>
                <a:ea typeface="+mn-ea"/>
                <a:cs typeface="+mn-cs"/>
              </a:rPr>
              <a:t> cu </a:t>
            </a:r>
            <a:r>
              <a:rPr lang="en-GB" sz="1400" b="0" i="0" kern="1200" dirty="0" err="1">
                <a:solidFill>
                  <a:schemeClr val="tx1"/>
                </a:solidFill>
                <a:effectLst/>
                <a:latin typeface="+mn-lt"/>
                <a:ea typeface="+mn-ea"/>
                <a:cs typeface="+mn-cs"/>
              </a:rPr>
              <a:t>sintaxă</a:t>
            </a:r>
            <a:r>
              <a:rPr lang="en-GB" sz="1400" b="0" i="0" kern="1200" dirty="0">
                <a:solidFill>
                  <a:schemeClr val="tx1"/>
                </a:solidFill>
                <a:effectLst/>
                <a:latin typeface="+mn-lt"/>
                <a:ea typeface="+mn-ea"/>
                <a:cs typeface="+mn-cs"/>
              </a:rPr>
              <a:t> </a:t>
            </a:r>
            <a:r>
              <a:rPr lang="en-GB" sz="1400" b="0" i="0" kern="1200" dirty="0" err="1">
                <a:solidFill>
                  <a:schemeClr val="tx1"/>
                </a:solidFill>
                <a:effectLst/>
                <a:latin typeface="+mn-lt"/>
                <a:ea typeface="+mn-ea"/>
                <a:cs typeface="+mn-cs"/>
              </a:rPr>
              <a:t>diferită</a:t>
            </a:r>
            <a:r>
              <a:rPr lang="en-GB" sz="1400" b="0" i="0" kern="1200" dirty="0">
                <a:solidFill>
                  <a:schemeClr val="tx1"/>
                </a:solidFill>
                <a:effectLst/>
                <a:latin typeface="+mn-lt"/>
                <a:ea typeface="+mn-ea"/>
                <a:cs typeface="+mn-cs"/>
              </a:rPr>
              <a:t> pot </a:t>
            </a:r>
            <a:r>
              <a:rPr lang="en-GB" sz="1400" b="0" i="0" kern="1200" dirty="0" err="1">
                <a:solidFill>
                  <a:schemeClr val="tx1"/>
                </a:solidFill>
                <a:effectLst/>
                <a:latin typeface="+mn-lt"/>
                <a:ea typeface="+mn-ea"/>
                <a:cs typeface="+mn-cs"/>
              </a:rPr>
              <a:t>implementa</a:t>
            </a:r>
            <a:r>
              <a:rPr lang="en-GB" sz="1400" b="0" i="0" kern="1200" dirty="0">
                <a:solidFill>
                  <a:schemeClr val="tx1"/>
                </a:solidFill>
                <a:effectLst/>
                <a:latin typeface="+mn-lt"/>
                <a:ea typeface="+mn-ea"/>
                <a:cs typeface="+mn-cs"/>
              </a:rPr>
              <a:t> </a:t>
            </a:r>
            <a:r>
              <a:rPr lang="en-GB" sz="1400" b="0" i="0" kern="1200" dirty="0" err="1">
                <a:solidFill>
                  <a:schemeClr val="tx1"/>
                </a:solidFill>
                <a:effectLst/>
                <a:latin typeface="+mn-lt"/>
                <a:ea typeface="+mn-ea"/>
                <a:cs typeface="+mn-cs"/>
              </a:rPr>
              <a:t>programe</a:t>
            </a:r>
            <a:r>
              <a:rPr lang="en-GB" sz="1400" b="0" i="0" kern="1200" dirty="0">
                <a:solidFill>
                  <a:schemeClr val="tx1"/>
                </a:solidFill>
                <a:effectLst/>
                <a:latin typeface="+mn-lt"/>
                <a:ea typeface="+mn-ea"/>
                <a:cs typeface="+mn-cs"/>
              </a:rPr>
              <a:t> sub </a:t>
            </a:r>
            <a:r>
              <a:rPr lang="en-GB" sz="1400" b="0" i="0" kern="1200" dirty="0" err="1">
                <a:solidFill>
                  <a:schemeClr val="tx1"/>
                </a:solidFill>
                <a:effectLst/>
                <a:latin typeface="+mn-lt"/>
                <a:ea typeface="+mn-ea"/>
                <a:cs typeface="+mn-cs"/>
              </a:rPr>
              <a:t>aceeași</a:t>
            </a:r>
            <a:r>
              <a:rPr lang="en-GB" sz="1400" b="0" i="0" kern="1200" dirty="0">
                <a:solidFill>
                  <a:schemeClr val="tx1"/>
                </a:solidFill>
                <a:effectLst/>
                <a:latin typeface="+mn-lt"/>
                <a:ea typeface="+mn-ea"/>
                <a:cs typeface="+mn-cs"/>
              </a:rPr>
              <a:t> </a:t>
            </a:r>
            <a:r>
              <a:rPr lang="en-GB" sz="1400" b="0" i="0" kern="1200" dirty="0" err="1">
                <a:solidFill>
                  <a:schemeClr val="tx1"/>
                </a:solidFill>
                <a:effectLst/>
                <a:latin typeface="+mn-lt"/>
                <a:ea typeface="+mn-ea"/>
                <a:cs typeface="+mn-cs"/>
              </a:rPr>
              <a:t>paradigmă</a:t>
            </a:r>
            <a:r>
              <a:rPr lang="en-GB" sz="1400" b="0" i="0" kern="1200" dirty="0">
                <a:solidFill>
                  <a:schemeClr val="tx1"/>
                </a:solidFill>
                <a:effectLst/>
                <a:latin typeface="+mn-lt"/>
                <a:ea typeface="+mn-ea"/>
                <a:cs typeface="+mn-cs"/>
              </a:rPr>
              <a:t>.</a:t>
            </a:r>
            <a:endParaRPr lang="en-RO" dirty="0"/>
          </a:p>
        </p:txBody>
      </p:sp>
      <p:sp>
        <p:nvSpPr>
          <p:cNvPr id="4" name="Slide Number Placeholder 3"/>
          <p:cNvSpPr>
            <a:spLocks noGrp="1"/>
          </p:cNvSpPr>
          <p:nvPr>
            <p:ph type="sldNum" sz="quarter" idx="5"/>
          </p:nvPr>
        </p:nvSpPr>
        <p:spPr/>
        <p:txBody>
          <a:bodyPr/>
          <a:lstStyle/>
          <a:p>
            <a:fld id="{E762DFE1-544E-4AD0-8AE2-9ADF9877B110}" type="slidenum">
              <a:rPr lang="en-GB" smtClean="0"/>
              <a:pPr/>
              <a:t>2</a:t>
            </a:fld>
            <a:endParaRPr lang="en-GB" dirty="0"/>
          </a:p>
        </p:txBody>
      </p:sp>
    </p:spTree>
    <p:extLst>
      <p:ext uri="{BB962C8B-B14F-4D97-AF65-F5344CB8AC3E}">
        <p14:creationId xmlns:p14="http://schemas.microsoft.com/office/powerpoint/2010/main" val="16310709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1038"/>
            <a:ext cx="5486400" cy="3086100"/>
          </a:xfrm>
        </p:spPr>
      </p:sp>
      <p:sp>
        <p:nvSpPr>
          <p:cNvPr id="3" name="Notes Placeholder 2"/>
          <p:cNvSpPr>
            <a:spLocks noGrp="1"/>
          </p:cNvSpPr>
          <p:nvPr>
            <p:ph type="body" idx="1"/>
          </p:nvPr>
        </p:nvSpPr>
        <p:spPr/>
        <p:txBody>
          <a:bodyPr/>
          <a:lstStyle/>
          <a:p>
            <a:endParaRPr lang="ro-RO" dirty="0"/>
          </a:p>
          <a:p>
            <a:r>
              <a:rPr lang="ro-RO" dirty="0"/>
              <a:t>An </a:t>
            </a:r>
            <a:r>
              <a:rPr lang="ro-RO" dirty="0" err="1"/>
              <a:t>expression</a:t>
            </a:r>
            <a:r>
              <a:rPr lang="ro-RO" dirty="0"/>
              <a:t> </a:t>
            </a:r>
            <a:r>
              <a:rPr lang="ro-RO" dirty="0" err="1"/>
              <a:t>is</a:t>
            </a:r>
            <a:r>
              <a:rPr lang="ro-RO" dirty="0"/>
              <a:t> </a:t>
            </a:r>
            <a:r>
              <a:rPr lang="ro-RO" dirty="0" err="1"/>
              <a:t>called</a:t>
            </a:r>
            <a:r>
              <a:rPr lang="ro-RO" dirty="0"/>
              <a:t> </a:t>
            </a:r>
            <a:r>
              <a:rPr lang="ro-RO" dirty="0" err="1"/>
              <a:t>referentially</a:t>
            </a:r>
            <a:r>
              <a:rPr lang="ro-RO" dirty="0"/>
              <a:t> transparent </a:t>
            </a:r>
            <a:r>
              <a:rPr lang="ro-RO" dirty="0" err="1"/>
              <a:t>if</a:t>
            </a:r>
            <a:r>
              <a:rPr lang="ro-RO" dirty="0"/>
              <a:t> it </a:t>
            </a:r>
            <a:r>
              <a:rPr lang="ro-RO" dirty="0" err="1"/>
              <a:t>can</a:t>
            </a:r>
            <a:r>
              <a:rPr lang="ro-RO" dirty="0"/>
              <a:t> </a:t>
            </a:r>
            <a:r>
              <a:rPr lang="ro-RO" dirty="0" err="1"/>
              <a:t>be</a:t>
            </a:r>
            <a:r>
              <a:rPr lang="ro-RO" dirty="0"/>
              <a:t> </a:t>
            </a:r>
            <a:r>
              <a:rPr lang="ro-RO" dirty="0" err="1"/>
              <a:t>replaced</a:t>
            </a:r>
            <a:r>
              <a:rPr lang="ro-RO" dirty="0"/>
              <a:t> </a:t>
            </a:r>
            <a:r>
              <a:rPr lang="ro-RO" dirty="0" err="1"/>
              <a:t>with</a:t>
            </a:r>
            <a:r>
              <a:rPr lang="ro-RO" dirty="0"/>
              <a:t> </a:t>
            </a:r>
            <a:r>
              <a:rPr lang="ro-RO" dirty="0" err="1"/>
              <a:t>its</a:t>
            </a:r>
            <a:r>
              <a:rPr lang="ro-RO" dirty="0"/>
              <a:t> </a:t>
            </a:r>
            <a:r>
              <a:rPr lang="ro-RO" dirty="0" err="1"/>
              <a:t>corresponding</a:t>
            </a:r>
            <a:r>
              <a:rPr lang="ro-RO" dirty="0"/>
              <a:t> </a:t>
            </a:r>
            <a:r>
              <a:rPr lang="ro-RO" dirty="0" err="1"/>
              <a:t>value</a:t>
            </a:r>
            <a:r>
              <a:rPr lang="ro-RO" dirty="0"/>
              <a:t> </a:t>
            </a:r>
            <a:r>
              <a:rPr lang="ro-RO" dirty="0" err="1"/>
              <a:t>without</a:t>
            </a:r>
            <a:r>
              <a:rPr lang="ro-RO" dirty="0"/>
              <a:t> </a:t>
            </a:r>
            <a:r>
              <a:rPr lang="ro-RO" dirty="0" err="1"/>
              <a:t>changing</a:t>
            </a:r>
            <a:r>
              <a:rPr lang="ro-RO" dirty="0"/>
              <a:t> </a:t>
            </a:r>
            <a:r>
              <a:rPr lang="ro-RO" dirty="0" err="1"/>
              <a:t>the</a:t>
            </a:r>
            <a:r>
              <a:rPr lang="ro-RO" dirty="0"/>
              <a:t> </a:t>
            </a:r>
            <a:r>
              <a:rPr lang="ro-RO" dirty="0" err="1"/>
              <a:t>program's</a:t>
            </a:r>
            <a:r>
              <a:rPr lang="ro-RO" dirty="0"/>
              <a:t> </a:t>
            </a:r>
            <a:r>
              <a:rPr lang="ro-RO" dirty="0" err="1"/>
              <a:t>behavior</a:t>
            </a:r>
            <a:r>
              <a:rPr lang="ro-RO" dirty="0"/>
              <a:t>. </a:t>
            </a:r>
            <a:r>
              <a:rPr lang="ro-RO" dirty="0" err="1"/>
              <a:t>This</a:t>
            </a:r>
            <a:r>
              <a:rPr lang="ro-RO" dirty="0"/>
              <a:t> </a:t>
            </a:r>
            <a:r>
              <a:rPr lang="ro-RO" dirty="0" err="1"/>
              <a:t>requires</a:t>
            </a:r>
            <a:r>
              <a:rPr lang="ro-RO" dirty="0"/>
              <a:t> </a:t>
            </a:r>
            <a:r>
              <a:rPr lang="ro-RO" dirty="0" err="1"/>
              <a:t>that</a:t>
            </a:r>
            <a:r>
              <a:rPr lang="ro-RO" dirty="0"/>
              <a:t> </a:t>
            </a:r>
            <a:r>
              <a:rPr lang="ro-RO" dirty="0" err="1"/>
              <a:t>the</a:t>
            </a:r>
            <a:r>
              <a:rPr lang="ro-RO" dirty="0"/>
              <a:t> </a:t>
            </a:r>
            <a:r>
              <a:rPr lang="ro-RO" dirty="0" err="1"/>
              <a:t>expression</a:t>
            </a:r>
            <a:r>
              <a:rPr lang="ro-RO" dirty="0"/>
              <a:t> </a:t>
            </a:r>
            <a:r>
              <a:rPr lang="ro-RO" dirty="0" err="1"/>
              <a:t>be</a:t>
            </a:r>
            <a:r>
              <a:rPr lang="ro-RO" dirty="0"/>
              <a:t> pure, </a:t>
            </a:r>
            <a:r>
              <a:rPr lang="ro-RO" dirty="0" err="1"/>
              <a:t>that</a:t>
            </a:r>
            <a:r>
              <a:rPr lang="ro-RO" dirty="0"/>
              <a:t> </a:t>
            </a:r>
            <a:r>
              <a:rPr lang="ro-RO" dirty="0" err="1"/>
              <a:t>is</a:t>
            </a:r>
            <a:r>
              <a:rPr lang="ro-RO" dirty="0"/>
              <a:t> </a:t>
            </a:r>
            <a:r>
              <a:rPr lang="ro-RO" dirty="0" err="1"/>
              <a:t>to</a:t>
            </a:r>
            <a:r>
              <a:rPr lang="ro-RO" dirty="0"/>
              <a:t> </a:t>
            </a:r>
            <a:r>
              <a:rPr lang="ro-RO" dirty="0" err="1"/>
              <a:t>say</a:t>
            </a:r>
            <a:r>
              <a:rPr lang="ro-RO" dirty="0"/>
              <a:t> </a:t>
            </a:r>
            <a:r>
              <a:rPr lang="ro-RO" dirty="0" err="1"/>
              <a:t>the</a:t>
            </a:r>
            <a:r>
              <a:rPr lang="ro-RO" dirty="0"/>
              <a:t> </a:t>
            </a:r>
            <a:r>
              <a:rPr lang="ro-RO" dirty="0" err="1"/>
              <a:t>expression</a:t>
            </a:r>
            <a:r>
              <a:rPr lang="ro-RO" dirty="0"/>
              <a:t> </a:t>
            </a:r>
            <a:r>
              <a:rPr lang="ro-RO" dirty="0" err="1"/>
              <a:t>value</a:t>
            </a:r>
            <a:r>
              <a:rPr lang="ro-RO" dirty="0"/>
              <a:t> must </a:t>
            </a:r>
            <a:r>
              <a:rPr lang="ro-RO" dirty="0" err="1"/>
              <a:t>be</a:t>
            </a:r>
            <a:r>
              <a:rPr lang="ro-RO" dirty="0"/>
              <a:t> </a:t>
            </a:r>
            <a:r>
              <a:rPr lang="ro-RO" dirty="0" err="1"/>
              <a:t>the</a:t>
            </a:r>
            <a:r>
              <a:rPr lang="ro-RO" dirty="0"/>
              <a:t> same for </a:t>
            </a:r>
            <a:r>
              <a:rPr lang="ro-RO" dirty="0" err="1"/>
              <a:t>the</a:t>
            </a:r>
            <a:r>
              <a:rPr lang="ro-RO" dirty="0"/>
              <a:t> same </a:t>
            </a:r>
            <a:r>
              <a:rPr lang="ro-RO" dirty="0" err="1"/>
              <a:t>inputs</a:t>
            </a:r>
            <a:r>
              <a:rPr lang="ro-RO" dirty="0"/>
              <a:t> </a:t>
            </a:r>
            <a:r>
              <a:rPr lang="ro-RO" dirty="0" err="1"/>
              <a:t>and</a:t>
            </a:r>
            <a:r>
              <a:rPr lang="ro-RO" dirty="0"/>
              <a:t> </a:t>
            </a:r>
            <a:r>
              <a:rPr lang="ro-RO" dirty="0" err="1"/>
              <a:t>its</a:t>
            </a:r>
            <a:r>
              <a:rPr lang="ro-RO" dirty="0"/>
              <a:t> </a:t>
            </a:r>
            <a:r>
              <a:rPr lang="ro-RO" dirty="0" err="1"/>
              <a:t>evaluation</a:t>
            </a:r>
            <a:r>
              <a:rPr lang="ro-RO" dirty="0"/>
              <a:t> must </a:t>
            </a:r>
            <a:r>
              <a:rPr lang="ro-RO" dirty="0" err="1"/>
              <a:t>have</a:t>
            </a:r>
            <a:r>
              <a:rPr lang="ro-RO" dirty="0"/>
              <a:t> </a:t>
            </a:r>
            <a:r>
              <a:rPr lang="ro-RO" dirty="0" err="1"/>
              <a:t>no</a:t>
            </a:r>
            <a:r>
              <a:rPr lang="ro-RO" dirty="0"/>
              <a:t> </a:t>
            </a:r>
            <a:r>
              <a:rPr lang="ro-RO" dirty="0" err="1"/>
              <a:t>side</a:t>
            </a:r>
            <a:r>
              <a:rPr lang="ro-RO" dirty="0"/>
              <a:t> </a:t>
            </a:r>
            <a:r>
              <a:rPr lang="ro-RO" dirty="0" err="1"/>
              <a:t>effects</a:t>
            </a:r>
            <a:r>
              <a:rPr lang="ro-RO" dirty="0"/>
              <a:t>. An </a:t>
            </a:r>
            <a:r>
              <a:rPr lang="ro-RO" dirty="0" err="1"/>
              <a:t>expression</a:t>
            </a:r>
            <a:r>
              <a:rPr lang="ro-RO" dirty="0"/>
              <a:t> </a:t>
            </a:r>
            <a:r>
              <a:rPr lang="ro-RO" dirty="0" err="1"/>
              <a:t>that</a:t>
            </a:r>
            <a:r>
              <a:rPr lang="ro-RO" dirty="0"/>
              <a:t> </a:t>
            </a:r>
            <a:r>
              <a:rPr lang="ro-RO" dirty="0" err="1"/>
              <a:t>is</a:t>
            </a:r>
            <a:r>
              <a:rPr lang="ro-RO" dirty="0"/>
              <a:t> </a:t>
            </a:r>
            <a:r>
              <a:rPr lang="ro-RO" dirty="0" err="1"/>
              <a:t>not</a:t>
            </a:r>
            <a:r>
              <a:rPr lang="ro-RO" dirty="0"/>
              <a:t> </a:t>
            </a:r>
            <a:r>
              <a:rPr lang="ro-RO" dirty="0" err="1"/>
              <a:t>referentially</a:t>
            </a:r>
            <a:r>
              <a:rPr lang="ro-RO" dirty="0"/>
              <a:t> transparent </a:t>
            </a:r>
            <a:r>
              <a:rPr lang="ro-RO" dirty="0" err="1"/>
              <a:t>is</a:t>
            </a:r>
            <a:r>
              <a:rPr lang="ro-RO" dirty="0"/>
              <a:t> </a:t>
            </a:r>
            <a:r>
              <a:rPr lang="ro-RO" dirty="0" err="1"/>
              <a:t>called</a:t>
            </a:r>
            <a:r>
              <a:rPr lang="ro-RO" dirty="0"/>
              <a:t> </a:t>
            </a:r>
            <a:r>
              <a:rPr lang="ro-RO" dirty="0" err="1"/>
              <a:t>referentially</a:t>
            </a:r>
            <a:r>
              <a:rPr lang="ro-RO" dirty="0"/>
              <a:t> </a:t>
            </a:r>
            <a:r>
              <a:rPr lang="ro-RO" dirty="0" err="1"/>
              <a:t>opaque</a:t>
            </a:r>
            <a:r>
              <a:rPr lang="ro-RO" dirty="0"/>
              <a:t>.</a:t>
            </a:r>
          </a:p>
          <a:p>
            <a:endParaRPr lang="ro-RO" dirty="0"/>
          </a:p>
          <a:p>
            <a:r>
              <a:rPr lang="ro-RO" dirty="0" err="1"/>
              <a:t>Due</a:t>
            </a:r>
            <a:r>
              <a:rPr lang="ro-RO" dirty="0"/>
              <a:t> </a:t>
            </a:r>
            <a:r>
              <a:rPr lang="ro-RO" dirty="0" err="1"/>
              <a:t>to</a:t>
            </a:r>
            <a:r>
              <a:rPr lang="ro-RO" dirty="0"/>
              <a:t> </a:t>
            </a:r>
            <a:r>
              <a:rPr lang="ro-RO" dirty="0" err="1"/>
              <a:t>the</a:t>
            </a:r>
            <a:r>
              <a:rPr lang="ro-RO" dirty="0"/>
              <a:t> </a:t>
            </a:r>
            <a:r>
              <a:rPr lang="ro-RO" dirty="0" err="1"/>
              <a:t>predictable</a:t>
            </a:r>
            <a:r>
              <a:rPr lang="ro-RO" dirty="0"/>
              <a:t> </a:t>
            </a:r>
            <a:r>
              <a:rPr lang="ro-RO" dirty="0" err="1"/>
              <a:t>result</a:t>
            </a:r>
            <a:r>
              <a:rPr lang="ro-RO" dirty="0"/>
              <a:t> for non-</a:t>
            </a:r>
            <a:r>
              <a:rPr lang="ro-RO" dirty="0" err="1"/>
              <a:t>changing</a:t>
            </a:r>
            <a:r>
              <a:rPr lang="ro-RO" dirty="0"/>
              <a:t> input </a:t>
            </a:r>
            <a:r>
              <a:rPr lang="ro-RO" dirty="0" err="1"/>
              <a:t>arguments</a:t>
            </a:r>
            <a:r>
              <a:rPr lang="ro-RO" dirty="0"/>
              <a:t>, </a:t>
            </a:r>
            <a:r>
              <a:rPr lang="ro-RO" dirty="0" err="1"/>
              <a:t>we</a:t>
            </a:r>
            <a:r>
              <a:rPr lang="ro-RO" dirty="0"/>
              <a:t> </a:t>
            </a:r>
            <a:r>
              <a:rPr lang="ro-RO" dirty="0" err="1"/>
              <a:t>could</a:t>
            </a:r>
            <a:r>
              <a:rPr lang="ro-RO" dirty="0"/>
              <a:t> </a:t>
            </a:r>
            <a:r>
              <a:rPr lang="ro-RO" dirty="0" err="1"/>
              <a:t>replace</a:t>
            </a:r>
            <a:r>
              <a:rPr lang="ro-RO" dirty="0"/>
              <a:t> a </a:t>
            </a:r>
            <a:r>
              <a:rPr lang="ro-RO" dirty="0" err="1"/>
              <a:t>once-run</a:t>
            </a:r>
            <a:r>
              <a:rPr lang="ro-RO" dirty="0"/>
              <a:t> </a:t>
            </a:r>
            <a:r>
              <a:rPr lang="ro-RO" dirty="0" err="1"/>
              <a:t>function</a:t>
            </a:r>
            <a:r>
              <a:rPr lang="ro-RO" dirty="0"/>
              <a:t> </a:t>
            </a:r>
            <a:r>
              <a:rPr lang="ro-RO" dirty="0" err="1"/>
              <a:t>with</a:t>
            </a:r>
            <a:r>
              <a:rPr lang="ro-RO" dirty="0"/>
              <a:t> </a:t>
            </a:r>
            <a:r>
              <a:rPr lang="ro-RO" dirty="0" err="1"/>
              <a:t>its</a:t>
            </a:r>
            <a:r>
              <a:rPr lang="ro-RO" dirty="0"/>
              <a:t> </a:t>
            </a:r>
            <a:r>
              <a:rPr lang="ro-RO" dirty="0" err="1"/>
              <a:t>return</a:t>
            </a:r>
            <a:r>
              <a:rPr lang="ro-RO" dirty="0"/>
              <a:t> </a:t>
            </a:r>
            <a:r>
              <a:rPr lang="ro-RO" dirty="0" err="1"/>
              <a:t>value</a:t>
            </a:r>
            <a:r>
              <a:rPr lang="ro-RO" dirty="0"/>
              <a:t>. </a:t>
            </a:r>
            <a:r>
              <a:rPr lang="ro-RO" dirty="0" err="1"/>
              <a:t>This</a:t>
            </a:r>
            <a:r>
              <a:rPr lang="ro-RO" dirty="0"/>
              <a:t> </a:t>
            </a:r>
            <a:r>
              <a:rPr lang="ro-RO" dirty="0" err="1"/>
              <a:t>is</a:t>
            </a:r>
            <a:r>
              <a:rPr lang="ro-RO" dirty="0"/>
              <a:t> </a:t>
            </a:r>
            <a:r>
              <a:rPr lang="ro-RO" dirty="0" err="1"/>
              <a:t>called</a:t>
            </a:r>
            <a:r>
              <a:rPr lang="ro-RO" dirty="0"/>
              <a:t> </a:t>
            </a:r>
            <a:r>
              <a:rPr lang="ro-RO" dirty="0" err="1"/>
              <a:t>referential</a:t>
            </a:r>
            <a:r>
              <a:rPr lang="ro-RO" dirty="0"/>
              <a:t> </a:t>
            </a:r>
            <a:r>
              <a:rPr lang="ro-RO" dirty="0" err="1"/>
              <a:t>transparency</a:t>
            </a:r>
            <a:r>
              <a:rPr lang="ro-RO" dirty="0"/>
              <a:t>.</a:t>
            </a:r>
          </a:p>
          <a:p>
            <a:r>
              <a:rPr lang="ro-RO" dirty="0" err="1"/>
              <a:t>It’s</a:t>
            </a:r>
            <a:r>
              <a:rPr lang="ro-RO" dirty="0"/>
              <a:t> a </a:t>
            </a:r>
            <a:r>
              <a:rPr lang="ro-RO" dirty="0" err="1"/>
              <a:t>result</a:t>
            </a:r>
            <a:r>
              <a:rPr lang="ro-RO" dirty="0"/>
              <a:t> of pure </a:t>
            </a:r>
            <a:r>
              <a:rPr lang="ro-RO" dirty="0" err="1"/>
              <a:t>expressions</a:t>
            </a:r>
            <a:r>
              <a:rPr lang="ro-RO" dirty="0"/>
              <a:t> </a:t>
            </a:r>
            <a:r>
              <a:rPr lang="ro-RO" dirty="0" err="1"/>
              <a:t>and</a:t>
            </a:r>
            <a:r>
              <a:rPr lang="ro-RO" dirty="0"/>
              <a:t> </a:t>
            </a:r>
            <a:r>
              <a:rPr lang="ro-RO" dirty="0" err="1"/>
              <a:t>can</a:t>
            </a:r>
            <a:r>
              <a:rPr lang="ro-RO" dirty="0"/>
              <a:t> </a:t>
            </a:r>
            <a:r>
              <a:rPr lang="ro-RO" dirty="0" err="1"/>
              <a:t>be</a:t>
            </a:r>
            <a:r>
              <a:rPr lang="ro-RO" dirty="0"/>
              <a:t> </a:t>
            </a:r>
            <a:r>
              <a:rPr lang="ro-RO" dirty="0" err="1"/>
              <a:t>used</a:t>
            </a:r>
            <a:r>
              <a:rPr lang="ro-RO" dirty="0"/>
              <a:t> as an </a:t>
            </a:r>
            <a:r>
              <a:rPr lang="ro-RO" dirty="0" err="1"/>
              <a:t>optimization</a:t>
            </a:r>
            <a:r>
              <a:rPr lang="ro-RO" dirty="0"/>
              <a:t> </a:t>
            </a:r>
            <a:r>
              <a:rPr lang="ro-RO" dirty="0" err="1"/>
              <a:t>technique</a:t>
            </a:r>
            <a:r>
              <a:rPr lang="ro-RO" dirty="0"/>
              <a:t> </a:t>
            </a:r>
            <a:r>
              <a:rPr lang="ro-RO" dirty="0" err="1"/>
              <a:t>called</a:t>
            </a:r>
            <a:r>
              <a:rPr lang="ro-RO" dirty="0"/>
              <a:t> </a:t>
            </a:r>
            <a:r>
              <a:rPr lang="ro-RO" dirty="0" err="1"/>
              <a:t>memoization</a:t>
            </a:r>
            <a:r>
              <a:rPr lang="ro-RO" dirty="0"/>
              <a:t>, or “</a:t>
            </a:r>
            <a:r>
              <a:rPr lang="ro-RO" dirty="0" err="1"/>
              <a:t>function</a:t>
            </a:r>
            <a:r>
              <a:rPr lang="ro-RO" dirty="0"/>
              <a:t> </a:t>
            </a:r>
            <a:r>
              <a:rPr lang="ro-RO" dirty="0" err="1"/>
              <a:t>call</a:t>
            </a:r>
            <a:r>
              <a:rPr lang="ro-RO" dirty="0"/>
              <a:t> </a:t>
            </a:r>
            <a:r>
              <a:rPr lang="ro-RO" dirty="0" err="1"/>
              <a:t>caching</a:t>
            </a:r>
            <a:r>
              <a:rPr lang="ro-RO" dirty="0"/>
              <a:t>”, </a:t>
            </a:r>
            <a:r>
              <a:rPr lang="ro-RO" dirty="0" err="1"/>
              <a:t>to</a:t>
            </a:r>
            <a:r>
              <a:rPr lang="ro-RO" dirty="0"/>
              <a:t> </a:t>
            </a:r>
            <a:r>
              <a:rPr lang="ro-RO" dirty="0" err="1"/>
              <a:t>save</a:t>
            </a:r>
            <a:r>
              <a:rPr lang="ro-RO" dirty="0"/>
              <a:t> </a:t>
            </a:r>
            <a:r>
              <a:rPr lang="ro-RO" dirty="0" err="1"/>
              <a:t>unnecessary</a:t>
            </a:r>
            <a:r>
              <a:rPr lang="ro-RO" dirty="0"/>
              <a:t> re-</a:t>
            </a:r>
            <a:r>
              <a:rPr lang="ro-RO" dirty="0" err="1"/>
              <a:t>calculations</a:t>
            </a:r>
            <a:r>
              <a:rPr lang="ro-RO" dirty="0"/>
              <a:t> of </a:t>
            </a:r>
            <a:r>
              <a:rPr lang="ro-RO" dirty="0" err="1"/>
              <a:t>already</a:t>
            </a:r>
            <a:r>
              <a:rPr lang="ro-RO" dirty="0"/>
              <a:t> </a:t>
            </a:r>
            <a:r>
              <a:rPr lang="ro-RO" dirty="0" err="1"/>
              <a:t>evaluated</a:t>
            </a:r>
            <a:r>
              <a:rPr lang="ro-RO" dirty="0"/>
              <a:t> </a:t>
            </a:r>
            <a:r>
              <a:rPr lang="ro-RO" dirty="0" err="1"/>
              <a:t>expressions</a:t>
            </a:r>
            <a:r>
              <a:rPr lang="ro-RO" dirty="0"/>
              <a:t>.</a:t>
            </a:r>
          </a:p>
          <a:p>
            <a:endParaRPr lang="ro-RO" dirty="0"/>
          </a:p>
          <a:p>
            <a:endParaRPr lang="en-RO" dirty="0"/>
          </a:p>
        </p:txBody>
      </p:sp>
      <p:sp>
        <p:nvSpPr>
          <p:cNvPr id="4" name="Slide Number Placeholder 3"/>
          <p:cNvSpPr>
            <a:spLocks noGrp="1"/>
          </p:cNvSpPr>
          <p:nvPr>
            <p:ph type="sldNum" sz="quarter" idx="5"/>
          </p:nvPr>
        </p:nvSpPr>
        <p:spPr/>
        <p:txBody>
          <a:bodyPr/>
          <a:lstStyle/>
          <a:p>
            <a:fld id="{E762DFE1-544E-4AD0-8AE2-9ADF9877B110}" type="slidenum">
              <a:rPr lang="en-GB" smtClean="0"/>
              <a:pPr/>
              <a:t>16</a:t>
            </a:fld>
            <a:endParaRPr lang="en-GB" dirty="0"/>
          </a:p>
        </p:txBody>
      </p:sp>
    </p:spTree>
    <p:extLst>
      <p:ext uri="{BB962C8B-B14F-4D97-AF65-F5344CB8AC3E}">
        <p14:creationId xmlns:p14="http://schemas.microsoft.com/office/powerpoint/2010/main" val="25731534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400" b="0" i="0" kern="1200" dirty="0">
                <a:solidFill>
                  <a:schemeClr val="tx1"/>
                </a:solidFill>
                <a:effectLst/>
                <a:latin typeface="+mn-lt"/>
                <a:ea typeface="+mn-ea"/>
                <a:cs typeface="+mn-cs"/>
              </a:rPr>
              <a:t>Mutating data-structures can create unexpected side-effects, and we must check against them. With immutability, we can keep our data structures predictable and side-effect free, and easier to reason with.</a:t>
            </a:r>
          </a:p>
          <a:p>
            <a:r>
              <a:rPr lang="en-GB" sz="1400" b="0" i="0" kern="1200" dirty="0">
                <a:solidFill>
                  <a:schemeClr val="tx1"/>
                </a:solidFill>
                <a:effectLst/>
                <a:latin typeface="+mn-lt"/>
                <a:ea typeface="+mn-ea"/>
                <a:cs typeface="+mn-cs"/>
              </a:rPr>
              <a:t>Data-structures shouldn’t be modifiable after being initialized. To change/mutate a data-structure, we must create a new variable containing the changed value.</a:t>
            </a:r>
          </a:p>
          <a:p>
            <a:r>
              <a:rPr lang="en-GB" sz="1400" b="0" i="0" kern="1200" dirty="0">
                <a:solidFill>
                  <a:schemeClr val="tx1"/>
                </a:solidFill>
                <a:effectLst/>
                <a:latin typeface="+mn-lt"/>
                <a:ea typeface="+mn-ea"/>
                <a:cs typeface="+mn-cs"/>
              </a:rPr>
              <a:t>Just like pure functions, we can safely use any data-structure without side-effects, even in parallel/concurrent environments, without uncertain results or issues due to unsynchronized access, or changes to out-of-scope state</a:t>
            </a:r>
          </a:p>
          <a:p>
            <a:endParaRPr lang="en-RO" dirty="0"/>
          </a:p>
        </p:txBody>
      </p:sp>
      <p:sp>
        <p:nvSpPr>
          <p:cNvPr id="4" name="Slide Number Placeholder 3"/>
          <p:cNvSpPr>
            <a:spLocks noGrp="1"/>
          </p:cNvSpPr>
          <p:nvPr>
            <p:ph type="sldNum" sz="quarter" idx="5"/>
          </p:nvPr>
        </p:nvSpPr>
        <p:spPr/>
        <p:txBody>
          <a:bodyPr/>
          <a:lstStyle/>
          <a:p>
            <a:fld id="{E762DFE1-544E-4AD0-8AE2-9ADF9877B110}" type="slidenum">
              <a:rPr lang="en-GB" smtClean="0"/>
              <a:pPr/>
              <a:t>17</a:t>
            </a:fld>
            <a:endParaRPr lang="en-GB" dirty="0"/>
          </a:p>
        </p:txBody>
      </p:sp>
    </p:spTree>
    <p:extLst>
      <p:ext uri="{BB962C8B-B14F-4D97-AF65-F5344CB8AC3E}">
        <p14:creationId xmlns:p14="http://schemas.microsoft.com/office/powerpoint/2010/main" val="13558692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1038"/>
            <a:ext cx="5486400" cy="3086100"/>
          </a:xfrm>
        </p:spPr>
      </p:sp>
      <p:sp>
        <p:nvSpPr>
          <p:cNvPr id="3" name="Notes Placeholder 2"/>
          <p:cNvSpPr>
            <a:spLocks noGrp="1"/>
          </p:cNvSpPr>
          <p:nvPr>
            <p:ph type="body" idx="1"/>
          </p:nvPr>
        </p:nvSpPr>
        <p:spPr/>
        <p:txBody>
          <a:bodyPr/>
          <a:lstStyle/>
          <a:p>
            <a:endParaRPr lang="en-RO" dirty="0"/>
          </a:p>
        </p:txBody>
      </p:sp>
      <p:sp>
        <p:nvSpPr>
          <p:cNvPr id="4" name="Slide Number Placeholder 3"/>
          <p:cNvSpPr>
            <a:spLocks noGrp="1"/>
          </p:cNvSpPr>
          <p:nvPr>
            <p:ph type="sldNum" sz="quarter" idx="5"/>
          </p:nvPr>
        </p:nvSpPr>
        <p:spPr/>
        <p:txBody>
          <a:bodyPr/>
          <a:lstStyle/>
          <a:p>
            <a:fld id="{E762DFE1-544E-4AD0-8AE2-9ADF9877B110}" type="slidenum">
              <a:rPr lang="en-GB" smtClean="0"/>
              <a:pPr/>
              <a:t>19</a:t>
            </a:fld>
            <a:endParaRPr lang="en-GB" dirty="0"/>
          </a:p>
        </p:txBody>
      </p:sp>
    </p:spTree>
    <p:extLst>
      <p:ext uri="{BB962C8B-B14F-4D97-AF65-F5344CB8AC3E}">
        <p14:creationId xmlns:p14="http://schemas.microsoft.com/office/powerpoint/2010/main" val="6941230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1038"/>
            <a:ext cx="5486400" cy="3086100"/>
          </a:xfrm>
        </p:spPr>
      </p:sp>
      <p:sp>
        <p:nvSpPr>
          <p:cNvPr id="3" name="Notes Placeholder 2"/>
          <p:cNvSpPr>
            <a:spLocks noGrp="1"/>
          </p:cNvSpPr>
          <p:nvPr>
            <p:ph type="body" idx="1"/>
          </p:nvPr>
        </p:nvSpPr>
        <p:spPr/>
        <p:txBody>
          <a:bodyPr/>
          <a:lstStyle/>
          <a:p>
            <a:endParaRPr lang="en-RO" dirty="0"/>
          </a:p>
        </p:txBody>
      </p:sp>
      <p:sp>
        <p:nvSpPr>
          <p:cNvPr id="4" name="Slide Number Placeholder 3"/>
          <p:cNvSpPr>
            <a:spLocks noGrp="1"/>
          </p:cNvSpPr>
          <p:nvPr>
            <p:ph type="sldNum" sz="quarter" idx="5"/>
          </p:nvPr>
        </p:nvSpPr>
        <p:spPr/>
        <p:txBody>
          <a:bodyPr/>
          <a:lstStyle/>
          <a:p>
            <a:fld id="{E762DFE1-544E-4AD0-8AE2-9ADF9877B110}" type="slidenum">
              <a:rPr lang="en-GB" smtClean="0"/>
              <a:pPr/>
              <a:t>21</a:t>
            </a:fld>
            <a:endParaRPr lang="en-GB" dirty="0"/>
          </a:p>
        </p:txBody>
      </p:sp>
    </p:spTree>
    <p:extLst>
      <p:ext uri="{BB962C8B-B14F-4D97-AF65-F5344CB8AC3E}">
        <p14:creationId xmlns:p14="http://schemas.microsoft.com/office/powerpoint/2010/main" val="40566473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1038"/>
            <a:ext cx="5486400" cy="3086100"/>
          </a:xfrm>
        </p:spPr>
      </p:sp>
      <p:sp>
        <p:nvSpPr>
          <p:cNvPr id="3" name="Notes Placeholder 2"/>
          <p:cNvSpPr>
            <a:spLocks noGrp="1"/>
          </p:cNvSpPr>
          <p:nvPr>
            <p:ph type="body" idx="1"/>
          </p:nvPr>
        </p:nvSpPr>
        <p:spPr/>
        <p:txBody>
          <a:bodyPr/>
          <a:lstStyle/>
          <a:p>
            <a:endParaRPr lang="en-RO" dirty="0"/>
          </a:p>
        </p:txBody>
      </p:sp>
      <p:sp>
        <p:nvSpPr>
          <p:cNvPr id="4" name="Slide Number Placeholder 3"/>
          <p:cNvSpPr>
            <a:spLocks noGrp="1"/>
          </p:cNvSpPr>
          <p:nvPr>
            <p:ph type="sldNum" sz="quarter" idx="5"/>
          </p:nvPr>
        </p:nvSpPr>
        <p:spPr/>
        <p:txBody>
          <a:bodyPr/>
          <a:lstStyle/>
          <a:p>
            <a:fld id="{E762DFE1-544E-4AD0-8AE2-9ADF9877B110}" type="slidenum">
              <a:rPr lang="en-GB" smtClean="0"/>
              <a:pPr/>
              <a:t>22</a:t>
            </a:fld>
            <a:endParaRPr lang="en-GB" dirty="0"/>
          </a:p>
        </p:txBody>
      </p:sp>
    </p:spTree>
    <p:extLst>
      <p:ext uri="{BB962C8B-B14F-4D97-AF65-F5344CB8AC3E}">
        <p14:creationId xmlns:p14="http://schemas.microsoft.com/office/powerpoint/2010/main" val="32242205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1038"/>
            <a:ext cx="5486400" cy="3086100"/>
          </a:xfrm>
        </p:spPr>
      </p:sp>
      <p:sp>
        <p:nvSpPr>
          <p:cNvPr id="3" name="Notes Placeholder 2"/>
          <p:cNvSpPr>
            <a:spLocks noGrp="1"/>
          </p:cNvSpPr>
          <p:nvPr>
            <p:ph type="body" idx="1"/>
          </p:nvPr>
        </p:nvSpPr>
        <p:spPr/>
        <p:txBody>
          <a:bodyPr/>
          <a:lstStyle/>
          <a:p>
            <a:endParaRPr lang="en-RO" dirty="0"/>
          </a:p>
        </p:txBody>
      </p:sp>
      <p:sp>
        <p:nvSpPr>
          <p:cNvPr id="4" name="Slide Number Placeholder 3"/>
          <p:cNvSpPr>
            <a:spLocks noGrp="1"/>
          </p:cNvSpPr>
          <p:nvPr>
            <p:ph type="sldNum" sz="quarter" idx="5"/>
          </p:nvPr>
        </p:nvSpPr>
        <p:spPr/>
        <p:txBody>
          <a:bodyPr/>
          <a:lstStyle/>
          <a:p>
            <a:fld id="{E762DFE1-544E-4AD0-8AE2-9ADF9877B110}" type="slidenum">
              <a:rPr lang="en-GB" smtClean="0"/>
              <a:pPr/>
              <a:t>23</a:t>
            </a:fld>
            <a:endParaRPr lang="en-GB" dirty="0"/>
          </a:p>
        </p:txBody>
      </p:sp>
    </p:spTree>
    <p:extLst>
      <p:ext uri="{BB962C8B-B14F-4D97-AF65-F5344CB8AC3E}">
        <p14:creationId xmlns:p14="http://schemas.microsoft.com/office/powerpoint/2010/main" val="34401336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1038"/>
            <a:ext cx="5486400" cy="3086100"/>
          </a:xfrm>
        </p:spPr>
      </p:sp>
      <p:sp>
        <p:nvSpPr>
          <p:cNvPr id="3" name="Notes Placeholder 2"/>
          <p:cNvSpPr>
            <a:spLocks noGrp="1"/>
          </p:cNvSpPr>
          <p:nvPr>
            <p:ph type="body" idx="1"/>
          </p:nvPr>
        </p:nvSpPr>
        <p:spPr/>
        <p:txBody>
          <a:bodyPr/>
          <a:lstStyle/>
          <a:p>
            <a:endParaRPr lang="en-RO" dirty="0"/>
          </a:p>
        </p:txBody>
      </p:sp>
      <p:sp>
        <p:nvSpPr>
          <p:cNvPr id="4" name="Slide Number Placeholder 3"/>
          <p:cNvSpPr>
            <a:spLocks noGrp="1"/>
          </p:cNvSpPr>
          <p:nvPr>
            <p:ph type="sldNum" sz="quarter" idx="5"/>
          </p:nvPr>
        </p:nvSpPr>
        <p:spPr/>
        <p:txBody>
          <a:bodyPr/>
          <a:lstStyle/>
          <a:p>
            <a:fld id="{E762DFE1-544E-4AD0-8AE2-9ADF9877B110}" type="slidenum">
              <a:rPr lang="en-GB" smtClean="0"/>
              <a:pPr/>
              <a:t>24</a:t>
            </a:fld>
            <a:endParaRPr lang="en-GB" dirty="0"/>
          </a:p>
        </p:txBody>
      </p:sp>
    </p:spTree>
    <p:extLst>
      <p:ext uri="{BB962C8B-B14F-4D97-AF65-F5344CB8AC3E}">
        <p14:creationId xmlns:p14="http://schemas.microsoft.com/office/powerpoint/2010/main" val="27412485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1038"/>
            <a:ext cx="5486400" cy="3086100"/>
          </a:xfrm>
        </p:spPr>
      </p:sp>
      <p:sp>
        <p:nvSpPr>
          <p:cNvPr id="3" name="Notes Placeholder 2"/>
          <p:cNvSpPr>
            <a:spLocks noGrp="1"/>
          </p:cNvSpPr>
          <p:nvPr>
            <p:ph type="body" idx="1"/>
          </p:nvPr>
        </p:nvSpPr>
        <p:spPr/>
        <p:txBody>
          <a:bodyPr/>
          <a:lstStyle/>
          <a:p>
            <a:endParaRPr lang="en-RO" dirty="0"/>
          </a:p>
        </p:txBody>
      </p:sp>
      <p:sp>
        <p:nvSpPr>
          <p:cNvPr id="4" name="Slide Number Placeholder 3"/>
          <p:cNvSpPr>
            <a:spLocks noGrp="1"/>
          </p:cNvSpPr>
          <p:nvPr>
            <p:ph type="sldNum" sz="quarter" idx="5"/>
          </p:nvPr>
        </p:nvSpPr>
        <p:spPr/>
        <p:txBody>
          <a:bodyPr/>
          <a:lstStyle/>
          <a:p>
            <a:fld id="{E762DFE1-544E-4AD0-8AE2-9ADF9877B110}" type="slidenum">
              <a:rPr lang="en-GB" smtClean="0"/>
              <a:pPr/>
              <a:t>26</a:t>
            </a:fld>
            <a:endParaRPr lang="en-GB" dirty="0"/>
          </a:p>
        </p:txBody>
      </p:sp>
    </p:spTree>
    <p:extLst>
      <p:ext uri="{BB962C8B-B14F-4D97-AF65-F5344CB8AC3E}">
        <p14:creationId xmlns:p14="http://schemas.microsoft.com/office/powerpoint/2010/main" val="16327595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RO" dirty="0"/>
          </a:p>
        </p:txBody>
      </p:sp>
      <p:sp>
        <p:nvSpPr>
          <p:cNvPr id="4" name="Slide Number Placeholder 3"/>
          <p:cNvSpPr>
            <a:spLocks noGrp="1"/>
          </p:cNvSpPr>
          <p:nvPr>
            <p:ph type="sldNum" sz="quarter" idx="5"/>
          </p:nvPr>
        </p:nvSpPr>
        <p:spPr/>
        <p:txBody>
          <a:bodyPr/>
          <a:lstStyle/>
          <a:p>
            <a:fld id="{E762DFE1-544E-4AD0-8AE2-9ADF9877B110}" type="slidenum">
              <a:rPr lang="en-GB" smtClean="0"/>
              <a:pPr/>
              <a:t>31</a:t>
            </a:fld>
            <a:endParaRPr lang="en-GB" dirty="0"/>
          </a:p>
        </p:txBody>
      </p:sp>
    </p:spTree>
    <p:extLst>
      <p:ext uri="{BB962C8B-B14F-4D97-AF65-F5344CB8AC3E}">
        <p14:creationId xmlns:p14="http://schemas.microsoft.com/office/powerpoint/2010/main" val="13073050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1038"/>
            <a:ext cx="5486400" cy="3086100"/>
          </a:xfrm>
        </p:spPr>
      </p:sp>
      <p:sp>
        <p:nvSpPr>
          <p:cNvPr id="3" name="Notes Placeholder 2"/>
          <p:cNvSpPr>
            <a:spLocks noGrp="1"/>
          </p:cNvSpPr>
          <p:nvPr>
            <p:ph type="body" idx="1"/>
          </p:nvPr>
        </p:nvSpPr>
        <p:spPr/>
        <p:txBody>
          <a:bodyPr/>
          <a:lstStyle/>
          <a:p>
            <a:endParaRPr lang="en-RO" dirty="0"/>
          </a:p>
        </p:txBody>
      </p:sp>
      <p:sp>
        <p:nvSpPr>
          <p:cNvPr id="4" name="Slide Number Placeholder 3"/>
          <p:cNvSpPr>
            <a:spLocks noGrp="1"/>
          </p:cNvSpPr>
          <p:nvPr>
            <p:ph type="sldNum" sz="quarter" idx="5"/>
          </p:nvPr>
        </p:nvSpPr>
        <p:spPr/>
        <p:txBody>
          <a:bodyPr/>
          <a:lstStyle/>
          <a:p>
            <a:fld id="{E762DFE1-544E-4AD0-8AE2-9ADF9877B110}" type="slidenum">
              <a:rPr lang="en-GB" smtClean="0"/>
              <a:pPr/>
              <a:t>33</a:t>
            </a:fld>
            <a:endParaRPr lang="en-GB" dirty="0"/>
          </a:p>
        </p:txBody>
      </p:sp>
    </p:spTree>
    <p:extLst>
      <p:ext uri="{BB962C8B-B14F-4D97-AF65-F5344CB8AC3E}">
        <p14:creationId xmlns:p14="http://schemas.microsoft.com/office/powerpoint/2010/main" val="21279763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1038"/>
            <a:ext cx="5486400" cy="3086100"/>
          </a:xfrm>
        </p:spPr>
      </p:sp>
      <p:sp>
        <p:nvSpPr>
          <p:cNvPr id="3" name="Notes Placeholder 2"/>
          <p:cNvSpPr>
            <a:spLocks noGrp="1"/>
          </p:cNvSpPr>
          <p:nvPr>
            <p:ph type="body" idx="1"/>
          </p:nvPr>
        </p:nvSpPr>
        <p:spPr/>
        <p:txBody>
          <a:bodyPr/>
          <a:lstStyle/>
          <a:p>
            <a:r>
              <a:rPr lang="en-GB" sz="1400" b="0" i="0" kern="1200" dirty="0" err="1">
                <a:solidFill>
                  <a:schemeClr val="tx1"/>
                </a:solidFill>
                <a:effectLst/>
                <a:latin typeface="+mn-lt"/>
                <a:ea typeface="+mn-ea"/>
                <a:cs typeface="+mn-cs"/>
              </a:rPr>
              <a:t>În</a:t>
            </a:r>
            <a:r>
              <a:rPr lang="en-GB" sz="1400" b="0" i="0" kern="1200" dirty="0">
                <a:solidFill>
                  <a:schemeClr val="tx1"/>
                </a:solidFill>
                <a:effectLst/>
                <a:latin typeface="+mn-lt"/>
                <a:ea typeface="+mn-ea"/>
                <a:cs typeface="+mn-cs"/>
              </a:rPr>
              <a:t> </a:t>
            </a:r>
            <a:r>
              <a:rPr lang="en-GB" sz="1400" b="0" i="0" kern="1200" dirty="0" err="1">
                <a:solidFill>
                  <a:schemeClr val="tx1"/>
                </a:solidFill>
                <a:effectLst/>
                <a:latin typeface="+mn-lt"/>
                <a:ea typeface="+mn-ea"/>
                <a:cs typeface="+mn-cs"/>
              </a:rPr>
              <a:t>cadrul</a:t>
            </a:r>
            <a:r>
              <a:rPr lang="en-GB" sz="1400" b="0" i="0" kern="1200" dirty="0">
                <a:solidFill>
                  <a:schemeClr val="tx1"/>
                </a:solidFill>
                <a:effectLst/>
                <a:latin typeface="+mn-lt"/>
                <a:ea typeface="+mn-ea"/>
                <a:cs typeface="+mn-cs"/>
              </a:rPr>
              <a:t> </a:t>
            </a:r>
            <a:r>
              <a:rPr lang="en-GB" sz="1400" b="0" i="0" kern="1200" dirty="0" err="1">
                <a:solidFill>
                  <a:schemeClr val="tx1"/>
                </a:solidFill>
                <a:effectLst/>
                <a:latin typeface="+mn-lt"/>
                <a:ea typeface="+mn-ea"/>
                <a:cs typeface="+mn-cs"/>
              </a:rPr>
              <a:t>paradigmei</a:t>
            </a:r>
            <a:r>
              <a:rPr lang="en-GB" sz="1400" b="0" i="0" kern="1200" dirty="0">
                <a:solidFill>
                  <a:schemeClr val="tx1"/>
                </a:solidFill>
                <a:effectLst/>
                <a:latin typeface="+mn-lt"/>
                <a:ea typeface="+mn-ea"/>
                <a:cs typeface="+mn-cs"/>
              </a:rPr>
              <a:t> imperative </a:t>
            </a:r>
            <a:r>
              <a:rPr lang="en-GB" sz="1400" b="0" i="0" kern="1200" dirty="0" err="1">
                <a:solidFill>
                  <a:schemeClr val="tx1"/>
                </a:solidFill>
                <a:effectLst/>
                <a:latin typeface="+mn-lt"/>
                <a:ea typeface="+mn-ea"/>
                <a:cs typeface="+mn-cs"/>
              </a:rPr>
              <a:t>calcul</a:t>
            </a:r>
            <a:r>
              <a:rPr lang="en-GB" sz="1400" b="0" i="0" kern="1200" dirty="0">
                <a:solidFill>
                  <a:schemeClr val="tx1"/>
                </a:solidFill>
                <a:effectLst/>
                <a:latin typeface="+mn-lt"/>
                <a:ea typeface="+mn-ea"/>
                <a:cs typeface="+mn-cs"/>
              </a:rPr>
              <a:t> se face sub </a:t>
            </a:r>
            <a:r>
              <a:rPr lang="en-GB" sz="1400" b="0" i="0" kern="1200" dirty="0" err="1">
                <a:solidFill>
                  <a:schemeClr val="tx1"/>
                </a:solidFill>
                <a:effectLst/>
                <a:latin typeface="+mn-lt"/>
                <a:ea typeface="+mn-ea"/>
                <a:cs typeface="+mn-cs"/>
              </a:rPr>
              <a:t>formă</a:t>
            </a:r>
            <a:r>
              <a:rPr lang="en-GB" sz="1400" b="0" i="0" kern="1200" dirty="0">
                <a:solidFill>
                  <a:schemeClr val="tx1"/>
                </a:solidFill>
                <a:effectLst/>
                <a:latin typeface="+mn-lt"/>
                <a:ea typeface="+mn-ea"/>
                <a:cs typeface="+mn-cs"/>
              </a:rPr>
              <a:t> de </a:t>
            </a:r>
            <a:r>
              <a:rPr lang="en-GB" sz="1400" b="0" i="0" kern="1200" dirty="0" err="1">
                <a:solidFill>
                  <a:schemeClr val="tx1"/>
                </a:solidFill>
                <a:effectLst/>
                <a:latin typeface="+mn-lt"/>
                <a:ea typeface="+mn-ea"/>
                <a:cs typeface="+mn-cs"/>
              </a:rPr>
              <a:t>instrucțiuni</a:t>
            </a:r>
            <a:r>
              <a:rPr lang="en-GB" sz="1400" b="0" i="0" kern="1200" dirty="0">
                <a:solidFill>
                  <a:schemeClr val="tx1"/>
                </a:solidFill>
                <a:effectLst/>
                <a:latin typeface="+mn-lt"/>
                <a:ea typeface="+mn-ea"/>
                <a:cs typeface="+mn-cs"/>
              </a:rPr>
              <a:t> care </a:t>
            </a:r>
            <a:r>
              <a:rPr lang="en-GB" sz="1400" b="0" i="0" kern="1200" dirty="0" err="1">
                <a:solidFill>
                  <a:schemeClr val="tx1"/>
                </a:solidFill>
                <a:effectLst/>
                <a:latin typeface="+mn-lt"/>
                <a:ea typeface="+mn-ea"/>
                <a:cs typeface="+mn-cs"/>
              </a:rPr>
              <a:t>modifică</a:t>
            </a:r>
            <a:r>
              <a:rPr lang="en-GB" sz="1400" b="0" i="0" kern="1200" dirty="0">
                <a:solidFill>
                  <a:schemeClr val="tx1"/>
                </a:solidFill>
                <a:effectLst/>
                <a:latin typeface="+mn-lt"/>
                <a:ea typeface="+mn-ea"/>
                <a:cs typeface="+mn-cs"/>
              </a:rPr>
              <a:t> </a:t>
            </a:r>
            <a:r>
              <a:rPr lang="en-GB" sz="1400" b="0" i="0" kern="1200" dirty="0" err="1">
                <a:solidFill>
                  <a:schemeClr val="tx1"/>
                </a:solidFill>
                <a:effectLst/>
                <a:latin typeface="+mn-lt"/>
                <a:ea typeface="+mn-ea"/>
                <a:cs typeface="+mn-cs"/>
              </a:rPr>
              <a:t>starea</a:t>
            </a:r>
            <a:r>
              <a:rPr lang="en-GB" sz="1400" b="0" i="0" kern="1200" dirty="0">
                <a:solidFill>
                  <a:schemeClr val="tx1"/>
                </a:solidFill>
                <a:effectLst/>
                <a:latin typeface="+mn-lt"/>
                <a:ea typeface="+mn-ea"/>
                <a:cs typeface="+mn-cs"/>
              </a:rPr>
              <a:t> </a:t>
            </a:r>
            <a:r>
              <a:rPr lang="en-GB" sz="1400" b="0" i="0" kern="1200" dirty="0" err="1">
                <a:solidFill>
                  <a:schemeClr val="tx1"/>
                </a:solidFill>
                <a:effectLst/>
                <a:latin typeface="+mn-lt"/>
                <a:ea typeface="+mn-ea"/>
                <a:cs typeface="+mn-cs"/>
              </a:rPr>
              <a:t>unui</a:t>
            </a:r>
            <a:r>
              <a:rPr lang="en-GB" sz="1400" b="0" i="0" kern="1200" dirty="0">
                <a:solidFill>
                  <a:schemeClr val="tx1"/>
                </a:solidFill>
                <a:effectLst/>
                <a:latin typeface="+mn-lt"/>
                <a:ea typeface="+mn-ea"/>
                <a:cs typeface="+mn-cs"/>
              </a:rPr>
              <a:t> program. </a:t>
            </a:r>
          </a:p>
          <a:p>
            <a:endParaRPr lang="en-GB" sz="1400" b="0" i="0" kern="1200" dirty="0">
              <a:solidFill>
                <a:schemeClr val="tx1"/>
              </a:solidFill>
              <a:effectLst/>
              <a:latin typeface="+mn-lt"/>
              <a:ea typeface="+mn-ea"/>
              <a:cs typeface="+mn-cs"/>
            </a:endParaRPr>
          </a:p>
          <a:p>
            <a:r>
              <a:rPr lang="en-GB" sz="1400" b="0" i="0" kern="1200" dirty="0">
                <a:solidFill>
                  <a:schemeClr val="tx1"/>
                </a:solidFill>
                <a:effectLst/>
                <a:latin typeface="+mn-lt"/>
                <a:ea typeface="+mn-ea"/>
                <a:cs typeface="+mn-cs"/>
              </a:rPr>
              <a:t>La </a:t>
            </a:r>
            <a:r>
              <a:rPr lang="en-GB" sz="1400" b="0" i="0" kern="1200" dirty="0" err="1">
                <a:solidFill>
                  <a:schemeClr val="tx1"/>
                </a:solidFill>
                <a:effectLst/>
                <a:latin typeface="+mn-lt"/>
                <a:ea typeface="+mn-ea"/>
                <a:cs typeface="+mn-cs"/>
              </a:rPr>
              <a:t>fiecare</a:t>
            </a:r>
            <a:r>
              <a:rPr lang="en-GB" sz="1400" b="0" i="0" kern="1200" dirty="0">
                <a:solidFill>
                  <a:schemeClr val="tx1"/>
                </a:solidFill>
                <a:effectLst/>
                <a:latin typeface="+mn-lt"/>
                <a:ea typeface="+mn-ea"/>
                <a:cs typeface="+mn-cs"/>
              </a:rPr>
              <a:t> moment de </a:t>
            </a:r>
            <a:r>
              <a:rPr lang="en-GB" sz="1400" b="0" i="0" kern="1200" dirty="0" err="1">
                <a:solidFill>
                  <a:schemeClr val="tx1"/>
                </a:solidFill>
                <a:effectLst/>
                <a:latin typeface="+mn-lt"/>
                <a:ea typeface="+mn-ea"/>
                <a:cs typeface="+mn-cs"/>
              </a:rPr>
              <a:t>timp</a:t>
            </a:r>
            <a:r>
              <a:rPr lang="en-GB" sz="1400" b="0" i="0" kern="1200" dirty="0">
                <a:solidFill>
                  <a:schemeClr val="tx1"/>
                </a:solidFill>
                <a:effectLst/>
                <a:latin typeface="+mn-lt"/>
                <a:ea typeface="+mn-ea"/>
                <a:cs typeface="+mn-cs"/>
              </a:rPr>
              <a:t> </a:t>
            </a:r>
            <a:r>
              <a:rPr lang="en-GB" sz="1400" b="0" i="0" kern="1200" dirty="0" err="1">
                <a:solidFill>
                  <a:schemeClr val="tx1"/>
                </a:solidFill>
                <a:effectLst/>
                <a:latin typeface="+mn-lt"/>
                <a:ea typeface="+mn-ea"/>
                <a:cs typeface="+mn-cs"/>
              </a:rPr>
              <a:t>programul</a:t>
            </a:r>
            <a:r>
              <a:rPr lang="en-GB" sz="1400" b="0" i="0" kern="1200" dirty="0">
                <a:solidFill>
                  <a:schemeClr val="tx1"/>
                </a:solidFill>
                <a:effectLst/>
                <a:latin typeface="+mn-lt"/>
                <a:ea typeface="+mn-ea"/>
                <a:cs typeface="+mn-cs"/>
              </a:rPr>
              <a:t> are o </a:t>
            </a:r>
            <a:r>
              <a:rPr lang="en-GB" sz="1400" b="0" i="0" kern="1200" dirty="0" err="1">
                <a:solidFill>
                  <a:schemeClr val="tx1"/>
                </a:solidFill>
                <a:effectLst/>
                <a:latin typeface="+mn-lt"/>
                <a:ea typeface="+mn-ea"/>
                <a:cs typeface="+mn-cs"/>
              </a:rPr>
              <a:t>altă</a:t>
            </a:r>
            <a:r>
              <a:rPr lang="en-GB" sz="1400" b="0" i="0" kern="1200" dirty="0">
                <a:solidFill>
                  <a:schemeClr val="tx1"/>
                </a:solidFill>
                <a:effectLst/>
                <a:latin typeface="+mn-lt"/>
                <a:ea typeface="+mn-ea"/>
                <a:cs typeface="+mn-cs"/>
              </a:rPr>
              <a:t> stare </a:t>
            </a:r>
            <a:r>
              <a:rPr lang="en-GB" sz="1400" b="0" i="0" kern="1200" dirty="0" err="1">
                <a:solidFill>
                  <a:schemeClr val="tx1"/>
                </a:solidFill>
                <a:effectLst/>
                <a:latin typeface="+mn-lt"/>
                <a:ea typeface="+mn-ea"/>
                <a:cs typeface="+mn-cs"/>
              </a:rPr>
              <a:t>în</a:t>
            </a:r>
            <a:r>
              <a:rPr lang="en-GB" sz="1400" b="0" i="0" kern="1200" dirty="0">
                <a:solidFill>
                  <a:schemeClr val="tx1"/>
                </a:solidFill>
                <a:effectLst/>
                <a:latin typeface="+mn-lt"/>
                <a:ea typeface="+mn-ea"/>
                <a:cs typeface="+mn-cs"/>
              </a:rPr>
              <a:t> </a:t>
            </a:r>
            <a:r>
              <a:rPr lang="en-GB" sz="1400" b="0" i="0" kern="1200" dirty="0" err="1">
                <a:solidFill>
                  <a:schemeClr val="tx1"/>
                </a:solidFill>
                <a:effectLst/>
                <a:latin typeface="+mn-lt"/>
                <a:ea typeface="+mn-ea"/>
                <a:cs typeface="+mn-cs"/>
              </a:rPr>
              <a:t>funcție</a:t>
            </a:r>
            <a:r>
              <a:rPr lang="en-GB" sz="1400" b="0" i="0" kern="1200" dirty="0">
                <a:solidFill>
                  <a:schemeClr val="tx1"/>
                </a:solidFill>
                <a:effectLst/>
                <a:latin typeface="+mn-lt"/>
                <a:ea typeface="+mn-ea"/>
                <a:cs typeface="+mn-cs"/>
              </a:rPr>
              <a:t> de </a:t>
            </a:r>
            <a:r>
              <a:rPr lang="en-GB" sz="1400" b="0" i="0" kern="1200" dirty="0" err="1">
                <a:solidFill>
                  <a:schemeClr val="tx1"/>
                </a:solidFill>
                <a:effectLst/>
                <a:latin typeface="+mn-lt"/>
                <a:ea typeface="+mn-ea"/>
                <a:cs typeface="+mn-cs"/>
              </a:rPr>
              <a:t>instrucțiunile</a:t>
            </a:r>
            <a:r>
              <a:rPr lang="en-GB" sz="1400" b="0" i="0" kern="1200" dirty="0">
                <a:solidFill>
                  <a:schemeClr val="tx1"/>
                </a:solidFill>
                <a:effectLst/>
                <a:latin typeface="+mn-lt"/>
                <a:ea typeface="+mn-ea"/>
                <a:cs typeface="+mn-cs"/>
              </a:rPr>
              <a:t> care sunt </a:t>
            </a:r>
            <a:r>
              <a:rPr lang="en-GB" sz="1400" b="0" i="0" kern="1200" dirty="0" err="1">
                <a:solidFill>
                  <a:schemeClr val="tx1"/>
                </a:solidFill>
                <a:effectLst/>
                <a:latin typeface="+mn-lt"/>
                <a:ea typeface="+mn-ea"/>
                <a:cs typeface="+mn-cs"/>
              </a:rPr>
              <a:t>executate</a:t>
            </a:r>
            <a:r>
              <a:rPr lang="en-GB" sz="1400" b="0" i="0" kern="1200" dirty="0">
                <a:solidFill>
                  <a:schemeClr val="tx1"/>
                </a:solidFill>
                <a:effectLst/>
                <a:latin typeface="+mn-lt"/>
                <a:ea typeface="+mn-ea"/>
                <a:cs typeface="+mn-cs"/>
              </a:rPr>
              <a:t>. </a:t>
            </a:r>
            <a:r>
              <a:rPr lang="en-GB" sz="1400" b="0" i="0" kern="1200" dirty="0" err="1">
                <a:solidFill>
                  <a:schemeClr val="tx1"/>
                </a:solidFill>
                <a:effectLst/>
                <a:latin typeface="+mn-lt"/>
                <a:ea typeface="+mn-ea"/>
                <a:cs typeface="+mn-cs"/>
              </a:rPr>
              <a:t>Așa</a:t>
            </a:r>
            <a:r>
              <a:rPr lang="en-GB" sz="1400" b="0" i="0" kern="1200" dirty="0">
                <a:solidFill>
                  <a:schemeClr val="tx1"/>
                </a:solidFill>
                <a:effectLst/>
                <a:latin typeface="+mn-lt"/>
                <a:ea typeface="+mn-ea"/>
                <a:cs typeface="+mn-cs"/>
              </a:rPr>
              <a:t> cum </a:t>
            </a:r>
            <a:r>
              <a:rPr lang="en-GB" sz="1400" b="0" i="0" kern="1200" dirty="0" err="1">
                <a:solidFill>
                  <a:schemeClr val="tx1"/>
                </a:solidFill>
                <a:effectLst/>
                <a:latin typeface="+mn-lt"/>
                <a:ea typeface="+mn-ea"/>
                <a:cs typeface="+mn-cs"/>
              </a:rPr>
              <a:t>în</a:t>
            </a:r>
            <a:r>
              <a:rPr lang="en-GB" sz="1400" b="0" i="0" kern="1200" dirty="0">
                <a:solidFill>
                  <a:schemeClr val="tx1"/>
                </a:solidFill>
                <a:effectLst/>
                <a:latin typeface="+mn-lt"/>
                <a:ea typeface="+mn-ea"/>
                <a:cs typeface="+mn-cs"/>
              </a:rPr>
              <a:t> </a:t>
            </a:r>
            <a:r>
              <a:rPr lang="en-GB" sz="1400" b="0" i="0" kern="1200" dirty="0" err="1">
                <a:solidFill>
                  <a:schemeClr val="tx1"/>
                </a:solidFill>
                <a:effectLst/>
                <a:latin typeface="+mn-lt"/>
                <a:ea typeface="+mn-ea"/>
                <a:cs typeface="+mn-cs"/>
              </a:rPr>
              <a:t>limbajul</a:t>
            </a:r>
            <a:r>
              <a:rPr lang="en-GB" sz="1400" b="0" i="0" kern="1200" dirty="0">
                <a:solidFill>
                  <a:schemeClr val="tx1"/>
                </a:solidFill>
                <a:effectLst/>
                <a:latin typeface="+mn-lt"/>
                <a:ea typeface="+mn-ea"/>
                <a:cs typeface="+mn-cs"/>
              </a:rPr>
              <a:t> natural </a:t>
            </a:r>
            <a:r>
              <a:rPr lang="en-GB" sz="1400" b="0" i="0" kern="1200" dirty="0" err="1">
                <a:solidFill>
                  <a:schemeClr val="tx1"/>
                </a:solidFill>
                <a:effectLst/>
                <a:latin typeface="+mn-lt"/>
                <a:ea typeface="+mn-ea"/>
                <a:cs typeface="+mn-cs"/>
              </a:rPr>
              <a:t>exprimarea</a:t>
            </a:r>
            <a:r>
              <a:rPr lang="en-GB" sz="1400" b="0" i="0" kern="1200" dirty="0">
                <a:solidFill>
                  <a:schemeClr val="tx1"/>
                </a:solidFill>
                <a:effectLst/>
                <a:latin typeface="+mn-lt"/>
                <a:ea typeface="+mn-ea"/>
                <a:cs typeface="+mn-cs"/>
              </a:rPr>
              <a:t> </a:t>
            </a:r>
            <a:r>
              <a:rPr lang="en-GB" sz="1400" b="0" i="0" kern="1200" dirty="0" err="1">
                <a:solidFill>
                  <a:schemeClr val="tx1"/>
                </a:solidFill>
                <a:effectLst/>
                <a:latin typeface="+mn-lt"/>
                <a:ea typeface="+mn-ea"/>
                <a:cs typeface="+mn-cs"/>
              </a:rPr>
              <a:t>imperativă</a:t>
            </a:r>
            <a:r>
              <a:rPr lang="en-GB" sz="1400" b="0" i="0" kern="1200" dirty="0">
                <a:solidFill>
                  <a:schemeClr val="tx1"/>
                </a:solidFill>
                <a:effectLst/>
                <a:latin typeface="+mn-lt"/>
                <a:ea typeface="+mn-ea"/>
                <a:cs typeface="+mn-cs"/>
              </a:rPr>
              <a:t> </a:t>
            </a:r>
            <a:r>
              <a:rPr lang="en-GB" sz="1400" b="0" i="0" kern="1200" dirty="0" err="1">
                <a:solidFill>
                  <a:schemeClr val="tx1"/>
                </a:solidFill>
                <a:effectLst/>
                <a:latin typeface="+mn-lt"/>
                <a:ea typeface="+mn-ea"/>
                <a:cs typeface="+mn-cs"/>
              </a:rPr>
              <a:t>trimite</a:t>
            </a:r>
            <a:r>
              <a:rPr lang="en-GB" sz="1400" b="0" i="0" kern="1200" dirty="0">
                <a:solidFill>
                  <a:schemeClr val="tx1"/>
                </a:solidFill>
                <a:effectLst/>
                <a:latin typeface="+mn-lt"/>
                <a:ea typeface="+mn-ea"/>
                <a:cs typeface="+mn-cs"/>
              </a:rPr>
              <a:t> la </a:t>
            </a:r>
            <a:r>
              <a:rPr lang="en-GB" sz="1400" b="0" i="0" kern="1200" dirty="0" err="1">
                <a:solidFill>
                  <a:schemeClr val="tx1"/>
                </a:solidFill>
                <a:effectLst/>
                <a:latin typeface="+mn-lt"/>
                <a:ea typeface="+mn-ea"/>
                <a:cs typeface="+mn-cs"/>
              </a:rPr>
              <a:t>acțiune</a:t>
            </a:r>
            <a:r>
              <a:rPr lang="en-GB" sz="1400" b="0" i="0" kern="1200" dirty="0">
                <a:solidFill>
                  <a:schemeClr val="tx1"/>
                </a:solidFill>
                <a:effectLst/>
                <a:latin typeface="+mn-lt"/>
                <a:ea typeface="+mn-ea"/>
                <a:cs typeface="+mn-cs"/>
              </a:rPr>
              <a:t>, </a:t>
            </a:r>
            <a:r>
              <a:rPr lang="en-GB" sz="1400" b="0" i="0" kern="1200" dirty="0" err="1">
                <a:solidFill>
                  <a:schemeClr val="tx1"/>
                </a:solidFill>
                <a:effectLst/>
                <a:latin typeface="+mn-lt"/>
                <a:ea typeface="+mn-ea"/>
                <a:cs typeface="+mn-cs"/>
              </a:rPr>
              <a:t>așa</a:t>
            </a:r>
            <a:r>
              <a:rPr lang="en-GB" sz="1400" b="0" i="0" kern="1200" dirty="0">
                <a:solidFill>
                  <a:schemeClr val="tx1"/>
                </a:solidFill>
                <a:effectLst/>
                <a:latin typeface="+mn-lt"/>
                <a:ea typeface="+mn-ea"/>
                <a:cs typeface="+mn-cs"/>
              </a:rPr>
              <a:t> </a:t>
            </a:r>
            <a:r>
              <a:rPr lang="en-GB" sz="1400" b="0" i="0" kern="1200" dirty="0" err="1">
                <a:solidFill>
                  <a:schemeClr val="tx1"/>
                </a:solidFill>
                <a:effectLst/>
                <a:latin typeface="+mn-lt"/>
                <a:ea typeface="+mn-ea"/>
                <a:cs typeface="+mn-cs"/>
              </a:rPr>
              <a:t>și</a:t>
            </a:r>
            <a:r>
              <a:rPr lang="en-GB" sz="1400" b="0" i="0" kern="1200" dirty="0">
                <a:solidFill>
                  <a:schemeClr val="tx1"/>
                </a:solidFill>
                <a:effectLst/>
                <a:latin typeface="+mn-lt"/>
                <a:ea typeface="+mn-ea"/>
                <a:cs typeface="+mn-cs"/>
              </a:rPr>
              <a:t> </a:t>
            </a:r>
            <a:r>
              <a:rPr lang="en-GB" sz="1400" b="0" i="0" kern="1200" dirty="0" err="1">
                <a:solidFill>
                  <a:schemeClr val="tx1"/>
                </a:solidFill>
                <a:effectLst/>
                <a:latin typeface="+mn-lt"/>
                <a:ea typeface="+mn-ea"/>
                <a:cs typeface="+mn-cs"/>
              </a:rPr>
              <a:t>instrucțiunile</a:t>
            </a:r>
            <a:r>
              <a:rPr lang="en-GB" sz="1400" b="0" i="0" kern="1200" dirty="0">
                <a:solidFill>
                  <a:schemeClr val="tx1"/>
                </a:solidFill>
                <a:effectLst/>
                <a:latin typeface="+mn-lt"/>
                <a:ea typeface="+mn-ea"/>
                <a:cs typeface="+mn-cs"/>
              </a:rPr>
              <a:t> </a:t>
            </a:r>
            <a:r>
              <a:rPr lang="en-GB" sz="1400" b="0" i="0" kern="1200" dirty="0" err="1">
                <a:solidFill>
                  <a:schemeClr val="tx1"/>
                </a:solidFill>
                <a:effectLst/>
                <a:latin typeface="+mn-lt"/>
                <a:ea typeface="+mn-ea"/>
                <a:cs typeface="+mn-cs"/>
              </a:rPr>
              <a:t>dau</a:t>
            </a:r>
            <a:r>
              <a:rPr lang="en-GB" sz="1400" b="0" i="0" kern="1200" dirty="0">
                <a:solidFill>
                  <a:schemeClr val="tx1"/>
                </a:solidFill>
                <a:effectLst/>
                <a:latin typeface="+mn-lt"/>
                <a:ea typeface="+mn-ea"/>
                <a:cs typeface="+mn-cs"/>
              </a:rPr>
              <a:t> </a:t>
            </a:r>
            <a:r>
              <a:rPr lang="en-GB" sz="1400" b="0" i="0" kern="1200" dirty="0" err="1">
                <a:solidFill>
                  <a:schemeClr val="tx1"/>
                </a:solidFill>
                <a:effectLst/>
                <a:latin typeface="+mn-lt"/>
                <a:ea typeface="+mn-ea"/>
                <a:cs typeface="+mn-cs"/>
              </a:rPr>
              <a:t>comenzi</a:t>
            </a:r>
            <a:r>
              <a:rPr lang="en-GB" sz="1400" b="0" i="0" kern="1200" dirty="0">
                <a:solidFill>
                  <a:schemeClr val="tx1"/>
                </a:solidFill>
                <a:effectLst/>
                <a:latin typeface="+mn-lt"/>
                <a:ea typeface="+mn-ea"/>
                <a:cs typeface="+mn-cs"/>
              </a:rPr>
              <a:t> </a:t>
            </a:r>
            <a:r>
              <a:rPr lang="en-GB" sz="1400" b="0" i="0" kern="1200" dirty="0" err="1">
                <a:solidFill>
                  <a:schemeClr val="tx1"/>
                </a:solidFill>
                <a:effectLst/>
                <a:latin typeface="+mn-lt"/>
                <a:ea typeface="+mn-ea"/>
                <a:cs typeface="+mn-cs"/>
              </a:rPr>
              <a:t>calculatorului</a:t>
            </a:r>
            <a:r>
              <a:rPr lang="en-GB" sz="1400" b="0" i="0" kern="1200" dirty="0">
                <a:solidFill>
                  <a:schemeClr val="tx1"/>
                </a:solidFill>
                <a:effectLst/>
                <a:latin typeface="+mn-lt"/>
                <a:ea typeface="+mn-ea"/>
                <a:cs typeface="+mn-cs"/>
              </a:rPr>
              <a:t>.</a:t>
            </a:r>
          </a:p>
          <a:p>
            <a:endParaRPr lang="en-GB" sz="1400" b="0" i="0" kern="1200" dirty="0">
              <a:solidFill>
                <a:schemeClr val="tx1"/>
              </a:solidFill>
              <a:effectLst/>
              <a:latin typeface="+mn-lt"/>
              <a:ea typeface="+mn-ea"/>
              <a:cs typeface="+mn-cs"/>
            </a:endParaRPr>
          </a:p>
          <a:p>
            <a:r>
              <a:rPr lang="en-GB" sz="1400" b="0" i="0" kern="1200" dirty="0">
                <a:solidFill>
                  <a:schemeClr val="tx1"/>
                </a:solidFill>
                <a:effectLst/>
                <a:latin typeface="+mn-lt"/>
                <a:ea typeface="+mn-ea"/>
                <a:cs typeface="+mn-cs"/>
              </a:rPr>
              <a:t>Din </a:t>
            </a:r>
            <a:r>
              <a:rPr lang="en-GB" sz="1400" b="0" i="0" kern="1200" dirty="0" err="1">
                <a:solidFill>
                  <a:schemeClr val="tx1"/>
                </a:solidFill>
                <a:effectLst/>
                <a:latin typeface="+mn-lt"/>
                <a:ea typeface="+mn-ea"/>
                <a:cs typeface="+mn-cs"/>
              </a:rPr>
              <a:t>clasa</a:t>
            </a:r>
            <a:r>
              <a:rPr lang="en-GB" sz="1400" b="0" i="0" kern="1200" dirty="0">
                <a:solidFill>
                  <a:schemeClr val="tx1"/>
                </a:solidFill>
                <a:effectLst/>
                <a:latin typeface="+mn-lt"/>
                <a:ea typeface="+mn-ea"/>
                <a:cs typeface="+mn-cs"/>
              </a:rPr>
              <a:t> </a:t>
            </a:r>
            <a:r>
              <a:rPr lang="en-GB" sz="1400" b="0" i="0" kern="1200" dirty="0" err="1">
                <a:solidFill>
                  <a:schemeClr val="tx1"/>
                </a:solidFill>
                <a:effectLst/>
                <a:latin typeface="+mn-lt"/>
                <a:ea typeface="+mn-ea"/>
                <a:cs typeface="+mn-cs"/>
              </a:rPr>
              <a:t>limbajelor</a:t>
            </a:r>
            <a:r>
              <a:rPr lang="en-GB" sz="1400" b="0" i="0" kern="1200" dirty="0">
                <a:solidFill>
                  <a:schemeClr val="tx1"/>
                </a:solidFill>
                <a:effectLst/>
                <a:latin typeface="+mn-lt"/>
                <a:ea typeface="+mn-ea"/>
                <a:cs typeface="+mn-cs"/>
              </a:rPr>
              <a:t> imperative </a:t>
            </a:r>
            <a:r>
              <a:rPr lang="en-GB" sz="1400" b="0" i="0" kern="1200" dirty="0" err="1">
                <a:solidFill>
                  <a:schemeClr val="tx1"/>
                </a:solidFill>
                <a:effectLst/>
                <a:latin typeface="+mn-lt"/>
                <a:ea typeface="+mn-ea"/>
                <a:cs typeface="+mn-cs"/>
              </a:rPr>
              <a:t>fac</a:t>
            </a:r>
            <a:r>
              <a:rPr lang="en-GB" sz="1400" b="0" i="0" kern="1200" dirty="0">
                <a:solidFill>
                  <a:schemeClr val="tx1"/>
                </a:solidFill>
                <a:effectLst/>
                <a:latin typeface="+mn-lt"/>
                <a:ea typeface="+mn-ea"/>
                <a:cs typeface="+mn-cs"/>
              </a:rPr>
              <a:t> </a:t>
            </a:r>
            <a:r>
              <a:rPr lang="en-GB" sz="1400" b="0" i="0" kern="1200" dirty="0" err="1">
                <a:solidFill>
                  <a:schemeClr val="tx1"/>
                </a:solidFill>
                <a:effectLst/>
                <a:latin typeface="+mn-lt"/>
                <a:ea typeface="+mn-ea"/>
                <a:cs typeface="+mn-cs"/>
              </a:rPr>
              <a:t>parte</a:t>
            </a:r>
            <a:r>
              <a:rPr lang="en-GB" sz="1400" b="0" i="0" kern="1200" dirty="0">
                <a:solidFill>
                  <a:schemeClr val="tx1"/>
                </a:solidFill>
                <a:effectLst/>
                <a:latin typeface="+mn-lt"/>
                <a:ea typeface="+mn-ea"/>
                <a:cs typeface="+mn-cs"/>
              </a:rPr>
              <a:t> </a:t>
            </a:r>
            <a:r>
              <a:rPr lang="en-GB" sz="1400" b="0" i="0" kern="1200" dirty="0" err="1">
                <a:solidFill>
                  <a:schemeClr val="tx1"/>
                </a:solidFill>
                <a:effectLst/>
                <a:latin typeface="+mn-lt"/>
                <a:ea typeface="+mn-ea"/>
                <a:cs typeface="+mn-cs"/>
              </a:rPr>
              <a:t>și</a:t>
            </a:r>
            <a:r>
              <a:rPr lang="en-GB" sz="1400" b="0" i="0" kern="1200" dirty="0">
                <a:solidFill>
                  <a:schemeClr val="tx1"/>
                </a:solidFill>
                <a:effectLst/>
                <a:latin typeface="+mn-lt"/>
                <a:ea typeface="+mn-ea"/>
                <a:cs typeface="+mn-cs"/>
              </a:rPr>
              <a:t> </a:t>
            </a:r>
            <a:r>
              <a:rPr lang="en-GB" sz="1400" b="0" i="0" kern="1200" dirty="0" err="1">
                <a:solidFill>
                  <a:schemeClr val="tx1"/>
                </a:solidFill>
                <a:effectLst/>
                <a:latin typeface="+mn-lt"/>
                <a:ea typeface="+mn-ea"/>
                <a:cs typeface="+mn-cs"/>
              </a:rPr>
              <a:t>limbajele</a:t>
            </a:r>
            <a:r>
              <a:rPr lang="en-GB" sz="1400" b="0" i="0" kern="1200" dirty="0">
                <a:solidFill>
                  <a:schemeClr val="tx1"/>
                </a:solidFill>
                <a:effectLst/>
                <a:latin typeface="+mn-lt"/>
                <a:ea typeface="+mn-ea"/>
                <a:cs typeface="+mn-cs"/>
              </a:rPr>
              <a:t> </a:t>
            </a:r>
            <a:r>
              <a:rPr lang="en-GB" sz="1400" b="0" i="0" kern="1200" dirty="0" err="1">
                <a:solidFill>
                  <a:schemeClr val="tx1"/>
                </a:solidFill>
                <a:effectLst/>
                <a:latin typeface="+mn-lt"/>
                <a:ea typeface="+mn-ea"/>
                <a:cs typeface="+mn-cs"/>
              </a:rPr>
              <a:t>procedurale</a:t>
            </a:r>
            <a:r>
              <a:rPr lang="en-GB" sz="1400" b="0" i="0" kern="1200" dirty="0">
                <a:solidFill>
                  <a:schemeClr val="tx1"/>
                </a:solidFill>
                <a:effectLst/>
                <a:latin typeface="+mn-lt"/>
                <a:ea typeface="+mn-ea"/>
                <a:cs typeface="+mn-cs"/>
              </a:rPr>
              <a:t>, de care sunt </a:t>
            </a:r>
            <a:r>
              <a:rPr lang="en-GB" sz="1400" b="0" i="0" kern="1200" dirty="0" err="1">
                <a:solidFill>
                  <a:schemeClr val="tx1"/>
                </a:solidFill>
                <a:effectLst/>
                <a:latin typeface="+mn-lt"/>
                <a:ea typeface="+mn-ea"/>
                <a:cs typeface="+mn-cs"/>
              </a:rPr>
              <a:t>sigur</a:t>
            </a:r>
            <a:r>
              <a:rPr lang="en-GB" sz="1400" b="0" i="0" kern="1200" dirty="0">
                <a:solidFill>
                  <a:schemeClr val="tx1"/>
                </a:solidFill>
                <a:effectLst/>
                <a:latin typeface="+mn-lt"/>
                <a:ea typeface="+mn-ea"/>
                <a:cs typeface="+mn-cs"/>
              </a:rPr>
              <a:t> </a:t>
            </a:r>
            <a:r>
              <a:rPr lang="en-GB" sz="1400" b="0" i="0" kern="1200" dirty="0" err="1">
                <a:solidFill>
                  <a:schemeClr val="tx1"/>
                </a:solidFill>
                <a:effectLst/>
                <a:latin typeface="+mn-lt"/>
                <a:ea typeface="+mn-ea"/>
                <a:cs typeface="+mn-cs"/>
              </a:rPr>
              <a:t>că</a:t>
            </a:r>
            <a:r>
              <a:rPr lang="en-GB" sz="1400" b="0" i="0" kern="1200" dirty="0">
                <a:solidFill>
                  <a:schemeClr val="tx1"/>
                </a:solidFill>
                <a:effectLst/>
                <a:latin typeface="+mn-lt"/>
                <a:ea typeface="+mn-ea"/>
                <a:cs typeface="+mn-cs"/>
              </a:rPr>
              <a:t> </a:t>
            </a:r>
            <a:r>
              <a:rPr lang="en-GB" sz="1400" b="0" i="0" kern="1200" dirty="0" err="1">
                <a:solidFill>
                  <a:schemeClr val="tx1"/>
                </a:solidFill>
                <a:effectLst/>
                <a:latin typeface="+mn-lt"/>
                <a:ea typeface="+mn-ea"/>
                <a:cs typeface="+mn-cs"/>
              </a:rPr>
              <a:t>ați</a:t>
            </a:r>
            <a:r>
              <a:rPr lang="en-GB" sz="1400" b="0" i="0" kern="1200" dirty="0">
                <a:solidFill>
                  <a:schemeClr val="tx1"/>
                </a:solidFill>
                <a:effectLst/>
                <a:latin typeface="+mn-lt"/>
                <a:ea typeface="+mn-ea"/>
                <a:cs typeface="+mn-cs"/>
              </a:rPr>
              <a:t> </a:t>
            </a:r>
            <a:r>
              <a:rPr lang="en-GB" sz="1400" b="0" i="0" kern="1200" dirty="0" err="1">
                <a:solidFill>
                  <a:schemeClr val="tx1"/>
                </a:solidFill>
                <a:effectLst/>
                <a:latin typeface="+mn-lt"/>
                <a:ea typeface="+mn-ea"/>
                <a:cs typeface="+mn-cs"/>
              </a:rPr>
              <a:t>auzit</a:t>
            </a:r>
            <a:r>
              <a:rPr lang="en-GB" sz="1400" b="0" i="0" kern="1200" dirty="0">
                <a:solidFill>
                  <a:schemeClr val="tx1"/>
                </a:solidFill>
                <a:effectLst/>
                <a:latin typeface="+mn-lt"/>
                <a:ea typeface="+mn-ea"/>
                <a:cs typeface="+mn-cs"/>
              </a:rPr>
              <a:t>: C. </a:t>
            </a:r>
            <a:r>
              <a:rPr lang="en-GB" sz="1400" b="0" i="0" kern="1200" dirty="0" err="1">
                <a:solidFill>
                  <a:schemeClr val="tx1"/>
                </a:solidFill>
                <a:effectLst/>
                <a:latin typeface="+mn-lt"/>
                <a:ea typeface="+mn-ea"/>
                <a:cs typeface="+mn-cs"/>
              </a:rPr>
              <a:t>Acestea</a:t>
            </a:r>
            <a:r>
              <a:rPr lang="en-GB" sz="1400" b="0" i="0" kern="1200" dirty="0">
                <a:solidFill>
                  <a:schemeClr val="tx1"/>
                </a:solidFill>
                <a:effectLst/>
                <a:latin typeface="+mn-lt"/>
                <a:ea typeface="+mn-ea"/>
                <a:cs typeface="+mn-cs"/>
              </a:rPr>
              <a:t> </a:t>
            </a:r>
            <a:r>
              <a:rPr lang="en-GB" sz="1400" b="0" i="0" kern="1200" dirty="0" err="1">
                <a:solidFill>
                  <a:schemeClr val="tx1"/>
                </a:solidFill>
                <a:effectLst/>
                <a:latin typeface="+mn-lt"/>
                <a:ea typeface="+mn-ea"/>
                <a:cs typeface="+mn-cs"/>
              </a:rPr>
              <a:t>lucrează</a:t>
            </a:r>
            <a:r>
              <a:rPr lang="en-GB" sz="1400" b="0" i="0" kern="1200" dirty="0">
                <a:solidFill>
                  <a:schemeClr val="tx1"/>
                </a:solidFill>
                <a:effectLst/>
                <a:latin typeface="+mn-lt"/>
                <a:ea typeface="+mn-ea"/>
                <a:cs typeface="+mn-cs"/>
              </a:rPr>
              <a:t> pe </a:t>
            </a:r>
            <a:r>
              <a:rPr lang="en-GB" sz="1400" b="0" i="0" kern="1200" dirty="0" err="1">
                <a:solidFill>
                  <a:schemeClr val="tx1"/>
                </a:solidFill>
                <a:effectLst/>
                <a:latin typeface="+mn-lt"/>
                <a:ea typeface="+mn-ea"/>
                <a:cs typeface="+mn-cs"/>
              </a:rPr>
              <a:t>bază</a:t>
            </a:r>
            <a:r>
              <a:rPr lang="en-GB" sz="1400" b="0" i="0" kern="1200" dirty="0">
                <a:solidFill>
                  <a:schemeClr val="tx1"/>
                </a:solidFill>
                <a:effectLst/>
                <a:latin typeface="+mn-lt"/>
                <a:ea typeface="+mn-ea"/>
                <a:cs typeface="+mn-cs"/>
              </a:rPr>
              <a:t> de </a:t>
            </a:r>
            <a:r>
              <a:rPr lang="en-GB" sz="1400" b="0" i="0" kern="1200" dirty="0" err="1">
                <a:solidFill>
                  <a:schemeClr val="tx1"/>
                </a:solidFill>
                <a:effectLst/>
                <a:latin typeface="+mn-lt"/>
                <a:ea typeface="+mn-ea"/>
                <a:cs typeface="+mn-cs"/>
              </a:rPr>
              <a:t>proceduri</a:t>
            </a:r>
            <a:r>
              <a:rPr lang="en-GB" sz="1400" b="0" i="0" kern="1200" dirty="0">
                <a:solidFill>
                  <a:schemeClr val="tx1"/>
                </a:solidFill>
                <a:effectLst/>
                <a:latin typeface="+mn-lt"/>
                <a:ea typeface="+mn-ea"/>
                <a:cs typeface="+mn-cs"/>
              </a:rPr>
              <a:t>, </a:t>
            </a:r>
            <a:r>
              <a:rPr lang="en-GB" sz="1400" b="0" i="0" kern="1200" dirty="0" err="1">
                <a:solidFill>
                  <a:schemeClr val="tx1"/>
                </a:solidFill>
                <a:effectLst/>
                <a:latin typeface="+mn-lt"/>
                <a:ea typeface="+mn-ea"/>
                <a:cs typeface="+mn-cs"/>
              </a:rPr>
              <a:t>drept</a:t>
            </a:r>
            <a:r>
              <a:rPr lang="en-GB" sz="1400" b="0" i="0" kern="1200" dirty="0">
                <a:solidFill>
                  <a:schemeClr val="tx1"/>
                </a:solidFill>
                <a:effectLst/>
                <a:latin typeface="+mn-lt"/>
                <a:ea typeface="+mn-ea"/>
                <a:cs typeface="+mn-cs"/>
              </a:rPr>
              <a:t> </a:t>
            </a:r>
            <a:r>
              <a:rPr lang="en-GB" sz="1400" b="0" i="0" kern="1200" dirty="0" err="1">
                <a:solidFill>
                  <a:schemeClr val="tx1"/>
                </a:solidFill>
                <a:effectLst/>
                <a:latin typeface="+mn-lt"/>
                <a:ea typeface="+mn-ea"/>
                <a:cs typeface="+mn-cs"/>
              </a:rPr>
              <a:t>abstractizare</a:t>
            </a:r>
            <a:r>
              <a:rPr lang="en-GB" sz="1400" b="0" i="0" kern="1200" dirty="0">
                <a:solidFill>
                  <a:schemeClr val="tx1"/>
                </a:solidFill>
                <a:effectLst/>
                <a:latin typeface="+mn-lt"/>
                <a:ea typeface="+mn-ea"/>
                <a:cs typeface="+mn-cs"/>
              </a:rPr>
              <a:t> </a:t>
            </a:r>
            <a:r>
              <a:rPr lang="en-GB" sz="1400" b="0" i="0" kern="1200" dirty="0" err="1">
                <a:solidFill>
                  <a:schemeClr val="tx1"/>
                </a:solidFill>
                <a:effectLst/>
                <a:latin typeface="+mn-lt"/>
                <a:ea typeface="+mn-ea"/>
                <a:cs typeface="+mn-cs"/>
              </a:rPr>
              <a:t>pentru</a:t>
            </a:r>
            <a:r>
              <a:rPr lang="en-GB" sz="1400" b="0" i="0" kern="1200" dirty="0">
                <a:solidFill>
                  <a:schemeClr val="tx1"/>
                </a:solidFill>
                <a:effectLst/>
                <a:latin typeface="+mn-lt"/>
                <a:ea typeface="+mn-ea"/>
                <a:cs typeface="+mn-cs"/>
              </a:rPr>
              <a:t> </a:t>
            </a:r>
            <a:r>
              <a:rPr lang="en-GB" sz="1400" b="0" i="0" kern="1200" dirty="0" err="1">
                <a:solidFill>
                  <a:schemeClr val="tx1"/>
                </a:solidFill>
                <a:effectLst/>
                <a:latin typeface="+mn-lt"/>
                <a:ea typeface="+mn-ea"/>
                <a:cs typeface="+mn-cs"/>
              </a:rPr>
              <a:t>instrucțiuni</a:t>
            </a:r>
            <a:r>
              <a:rPr lang="en-GB" sz="1400" b="0" i="0" kern="1200" dirty="0">
                <a:solidFill>
                  <a:schemeClr val="tx1"/>
                </a:solidFill>
                <a:effectLst/>
                <a:latin typeface="+mn-lt"/>
                <a:ea typeface="+mn-ea"/>
                <a:cs typeface="+mn-cs"/>
              </a:rPr>
              <a:t>.</a:t>
            </a:r>
          </a:p>
          <a:p>
            <a:endParaRPr lang="en-GB" sz="1400" b="0" i="0" kern="1200" dirty="0">
              <a:solidFill>
                <a:schemeClr val="tx1"/>
              </a:solidFill>
              <a:effectLst/>
              <a:latin typeface="+mn-lt"/>
              <a:ea typeface="+mn-ea"/>
              <a:cs typeface="+mn-cs"/>
            </a:endParaRPr>
          </a:p>
          <a:p>
            <a:endParaRPr lang="en-GB" sz="1400" b="0" i="0" kern="1200" dirty="0">
              <a:solidFill>
                <a:schemeClr val="tx1"/>
              </a:solidFill>
              <a:effectLst/>
              <a:latin typeface="+mn-lt"/>
              <a:ea typeface="+mn-ea"/>
              <a:cs typeface="+mn-cs"/>
            </a:endParaRPr>
          </a:p>
          <a:p>
            <a:r>
              <a:rPr lang="en-GB" sz="1400" b="0" i="0" kern="1200" dirty="0" err="1">
                <a:solidFill>
                  <a:schemeClr val="tx1"/>
                </a:solidFill>
                <a:effectLst/>
                <a:latin typeface="+mn-lt"/>
                <a:ea typeface="+mn-ea"/>
                <a:cs typeface="+mn-cs"/>
              </a:rPr>
              <a:t>Diferența</a:t>
            </a:r>
            <a:r>
              <a:rPr lang="en-GB" sz="1400" b="0" i="0" kern="1200" dirty="0">
                <a:solidFill>
                  <a:schemeClr val="tx1"/>
                </a:solidFill>
                <a:effectLst/>
                <a:latin typeface="+mn-lt"/>
                <a:ea typeface="+mn-ea"/>
                <a:cs typeface="+mn-cs"/>
              </a:rPr>
              <a:t> </a:t>
            </a:r>
            <a:r>
              <a:rPr lang="en-GB" sz="1400" b="0" i="0" kern="1200" dirty="0" err="1">
                <a:solidFill>
                  <a:schemeClr val="tx1"/>
                </a:solidFill>
                <a:effectLst/>
                <a:latin typeface="+mn-lt"/>
                <a:ea typeface="+mn-ea"/>
                <a:cs typeface="+mn-cs"/>
              </a:rPr>
              <a:t>cheie</a:t>
            </a:r>
            <a:r>
              <a:rPr lang="en-GB" sz="1400" b="0" i="0" kern="1200" dirty="0">
                <a:solidFill>
                  <a:schemeClr val="tx1"/>
                </a:solidFill>
                <a:effectLst/>
                <a:latin typeface="+mn-lt"/>
                <a:ea typeface="+mn-ea"/>
                <a:cs typeface="+mn-cs"/>
              </a:rPr>
              <a:t> </a:t>
            </a:r>
            <a:r>
              <a:rPr lang="en-GB" sz="1400" b="0" i="0" kern="1200" dirty="0" err="1">
                <a:solidFill>
                  <a:schemeClr val="tx1"/>
                </a:solidFill>
                <a:effectLst/>
                <a:latin typeface="+mn-lt"/>
                <a:ea typeface="+mn-ea"/>
                <a:cs typeface="+mn-cs"/>
              </a:rPr>
              <a:t>între</a:t>
            </a:r>
            <a:r>
              <a:rPr lang="en-GB" sz="1400" b="0" i="0" kern="1200" dirty="0">
                <a:solidFill>
                  <a:schemeClr val="tx1"/>
                </a:solidFill>
                <a:effectLst/>
                <a:latin typeface="+mn-lt"/>
                <a:ea typeface="+mn-ea"/>
                <a:cs typeface="+mn-cs"/>
              </a:rPr>
              <a:t> </a:t>
            </a:r>
            <a:r>
              <a:rPr lang="en-GB" sz="1400" b="0" i="0" kern="1200" dirty="0" err="1">
                <a:solidFill>
                  <a:schemeClr val="tx1"/>
                </a:solidFill>
                <a:effectLst/>
                <a:latin typeface="+mn-lt"/>
                <a:ea typeface="+mn-ea"/>
                <a:cs typeface="+mn-cs"/>
              </a:rPr>
              <a:t>programarea</a:t>
            </a:r>
            <a:r>
              <a:rPr lang="en-GB" sz="1400" b="0" i="0" kern="1200" dirty="0">
                <a:solidFill>
                  <a:schemeClr val="tx1"/>
                </a:solidFill>
                <a:effectLst/>
                <a:latin typeface="+mn-lt"/>
                <a:ea typeface="+mn-ea"/>
                <a:cs typeface="+mn-cs"/>
              </a:rPr>
              <a:t> </a:t>
            </a:r>
            <a:r>
              <a:rPr lang="en-GB" sz="1400" b="0" i="0" kern="1200" dirty="0" err="1">
                <a:solidFill>
                  <a:schemeClr val="tx1"/>
                </a:solidFill>
                <a:effectLst/>
                <a:latin typeface="+mn-lt"/>
                <a:ea typeface="+mn-ea"/>
                <a:cs typeface="+mn-cs"/>
              </a:rPr>
              <a:t>declarativă</a:t>
            </a:r>
            <a:r>
              <a:rPr lang="en-GB" sz="1400" b="0" i="0" kern="1200" dirty="0">
                <a:solidFill>
                  <a:schemeClr val="tx1"/>
                </a:solidFill>
                <a:effectLst/>
                <a:latin typeface="+mn-lt"/>
                <a:ea typeface="+mn-ea"/>
                <a:cs typeface="+mn-cs"/>
              </a:rPr>
              <a:t> </a:t>
            </a:r>
            <a:r>
              <a:rPr lang="en-GB" sz="1400" b="0" i="0" kern="1200" dirty="0" err="1">
                <a:solidFill>
                  <a:schemeClr val="tx1"/>
                </a:solidFill>
                <a:effectLst/>
                <a:latin typeface="+mn-lt"/>
                <a:ea typeface="+mn-ea"/>
                <a:cs typeface="+mn-cs"/>
              </a:rPr>
              <a:t>și</a:t>
            </a:r>
            <a:r>
              <a:rPr lang="en-GB" sz="1400" b="0" i="0" kern="1200" dirty="0">
                <a:solidFill>
                  <a:schemeClr val="tx1"/>
                </a:solidFill>
                <a:effectLst/>
                <a:latin typeface="+mn-lt"/>
                <a:ea typeface="+mn-ea"/>
                <a:cs typeface="+mn-cs"/>
              </a:rPr>
              <a:t> </a:t>
            </a:r>
            <a:r>
              <a:rPr lang="en-GB" sz="1400" b="0" i="0" kern="1200" dirty="0" err="1">
                <a:solidFill>
                  <a:schemeClr val="tx1"/>
                </a:solidFill>
                <a:effectLst/>
                <a:latin typeface="+mn-lt"/>
                <a:ea typeface="+mn-ea"/>
                <a:cs typeface="+mn-cs"/>
              </a:rPr>
              <a:t>imperativă</a:t>
            </a:r>
            <a:r>
              <a:rPr lang="en-GB" sz="1400" b="0" i="0" kern="1200" dirty="0">
                <a:solidFill>
                  <a:schemeClr val="tx1"/>
                </a:solidFill>
                <a:effectLst/>
                <a:latin typeface="+mn-lt"/>
                <a:ea typeface="+mn-ea"/>
                <a:cs typeface="+mn-cs"/>
              </a:rPr>
              <a:t> </a:t>
            </a:r>
            <a:r>
              <a:rPr lang="en-GB" sz="1400" b="0" i="0" kern="1200" dirty="0" err="1">
                <a:solidFill>
                  <a:schemeClr val="tx1"/>
                </a:solidFill>
                <a:effectLst/>
                <a:latin typeface="+mn-lt"/>
                <a:ea typeface="+mn-ea"/>
                <a:cs typeface="+mn-cs"/>
              </a:rPr>
              <a:t>este</a:t>
            </a:r>
            <a:r>
              <a:rPr lang="en-GB" sz="1400" b="0" i="0" kern="1200" dirty="0">
                <a:solidFill>
                  <a:schemeClr val="tx1"/>
                </a:solidFill>
                <a:effectLst/>
                <a:latin typeface="+mn-lt"/>
                <a:ea typeface="+mn-ea"/>
                <a:cs typeface="+mn-cs"/>
              </a:rPr>
              <a:t> </a:t>
            </a:r>
            <a:r>
              <a:rPr lang="en-GB" sz="1400" b="0" i="0" kern="1200" dirty="0" err="1">
                <a:solidFill>
                  <a:schemeClr val="tx1"/>
                </a:solidFill>
                <a:effectLst/>
                <a:latin typeface="+mn-lt"/>
                <a:ea typeface="+mn-ea"/>
                <a:cs typeface="+mn-cs"/>
              </a:rPr>
              <a:t>că</a:t>
            </a:r>
            <a:r>
              <a:rPr lang="en-GB" sz="1400" b="0" i="0" kern="1200" dirty="0">
                <a:solidFill>
                  <a:schemeClr val="tx1"/>
                </a:solidFill>
                <a:effectLst/>
                <a:latin typeface="+mn-lt"/>
                <a:ea typeface="+mn-ea"/>
                <a:cs typeface="+mn-cs"/>
              </a:rPr>
              <a:t> </a:t>
            </a:r>
            <a:r>
              <a:rPr lang="en-GB" sz="1400" b="0" i="0" kern="1200" dirty="0" err="1">
                <a:solidFill>
                  <a:schemeClr val="tx1"/>
                </a:solidFill>
                <a:effectLst/>
                <a:latin typeface="+mn-lt"/>
                <a:ea typeface="+mn-ea"/>
                <a:cs typeface="+mn-cs"/>
              </a:rPr>
              <a:t>programarea</a:t>
            </a:r>
            <a:r>
              <a:rPr lang="en-GB" sz="1400" b="0" i="0" kern="1200" dirty="0">
                <a:solidFill>
                  <a:schemeClr val="tx1"/>
                </a:solidFill>
                <a:effectLst/>
                <a:latin typeface="+mn-lt"/>
                <a:ea typeface="+mn-ea"/>
                <a:cs typeface="+mn-cs"/>
              </a:rPr>
              <a:t> </a:t>
            </a:r>
            <a:r>
              <a:rPr lang="en-GB" sz="1400" b="0" i="0" kern="1200" dirty="0" err="1">
                <a:solidFill>
                  <a:schemeClr val="tx1"/>
                </a:solidFill>
                <a:effectLst/>
                <a:latin typeface="+mn-lt"/>
                <a:ea typeface="+mn-ea"/>
                <a:cs typeface="+mn-cs"/>
              </a:rPr>
              <a:t>declarativă</a:t>
            </a:r>
            <a:r>
              <a:rPr lang="en-GB" sz="1400" b="0" i="0" kern="1200" dirty="0">
                <a:solidFill>
                  <a:schemeClr val="tx1"/>
                </a:solidFill>
                <a:effectLst/>
                <a:latin typeface="+mn-lt"/>
                <a:ea typeface="+mn-ea"/>
                <a:cs typeface="+mn-cs"/>
              </a:rPr>
              <a:t> se </a:t>
            </a:r>
            <a:r>
              <a:rPr lang="en-GB" sz="1400" b="0" i="0" kern="1200" dirty="0" err="1">
                <a:solidFill>
                  <a:schemeClr val="tx1"/>
                </a:solidFill>
                <a:effectLst/>
                <a:latin typeface="+mn-lt"/>
                <a:ea typeface="+mn-ea"/>
                <a:cs typeface="+mn-cs"/>
              </a:rPr>
              <a:t>concentrează</a:t>
            </a:r>
            <a:r>
              <a:rPr lang="en-GB" sz="1400" b="0" i="0" kern="1200" dirty="0">
                <a:solidFill>
                  <a:schemeClr val="tx1"/>
                </a:solidFill>
                <a:effectLst/>
                <a:latin typeface="+mn-lt"/>
                <a:ea typeface="+mn-ea"/>
                <a:cs typeface="+mn-cs"/>
              </a:rPr>
              <a:t> pe </a:t>
            </a:r>
            <a:r>
              <a:rPr lang="en-GB" sz="1400" b="0" i="0" kern="1200" dirty="0" err="1">
                <a:solidFill>
                  <a:schemeClr val="tx1"/>
                </a:solidFill>
                <a:effectLst/>
                <a:latin typeface="+mn-lt"/>
                <a:ea typeface="+mn-ea"/>
                <a:cs typeface="+mn-cs"/>
              </a:rPr>
              <a:t>ceea</a:t>
            </a:r>
            <a:r>
              <a:rPr lang="en-GB" sz="1400" b="0" i="0" kern="1200" dirty="0">
                <a:solidFill>
                  <a:schemeClr val="tx1"/>
                </a:solidFill>
                <a:effectLst/>
                <a:latin typeface="+mn-lt"/>
                <a:ea typeface="+mn-ea"/>
                <a:cs typeface="+mn-cs"/>
              </a:rPr>
              <a:t> </a:t>
            </a:r>
            <a:r>
              <a:rPr lang="en-GB" sz="1400" b="0" i="0" kern="1200" dirty="0" err="1">
                <a:solidFill>
                  <a:schemeClr val="tx1"/>
                </a:solidFill>
                <a:effectLst/>
                <a:latin typeface="+mn-lt"/>
                <a:ea typeface="+mn-ea"/>
                <a:cs typeface="+mn-cs"/>
              </a:rPr>
              <a:t>ce</a:t>
            </a:r>
            <a:r>
              <a:rPr lang="en-GB" sz="1400" b="0" i="0" kern="1200" dirty="0">
                <a:solidFill>
                  <a:schemeClr val="tx1"/>
                </a:solidFill>
                <a:effectLst/>
                <a:latin typeface="+mn-lt"/>
                <a:ea typeface="+mn-ea"/>
                <a:cs typeface="+mn-cs"/>
              </a:rPr>
              <a:t> </a:t>
            </a:r>
            <a:r>
              <a:rPr lang="en-GB" sz="1400" b="0" i="0" kern="1200" dirty="0" err="1">
                <a:solidFill>
                  <a:schemeClr val="tx1"/>
                </a:solidFill>
                <a:effectLst/>
                <a:latin typeface="+mn-lt"/>
                <a:ea typeface="+mn-ea"/>
                <a:cs typeface="+mn-cs"/>
              </a:rPr>
              <a:t>ar</a:t>
            </a:r>
            <a:r>
              <a:rPr lang="en-GB" sz="1400" b="0" i="0" kern="1200" dirty="0">
                <a:solidFill>
                  <a:schemeClr val="tx1"/>
                </a:solidFill>
                <a:effectLst/>
                <a:latin typeface="+mn-lt"/>
                <a:ea typeface="+mn-ea"/>
                <a:cs typeface="+mn-cs"/>
              </a:rPr>
              <a:t> </a:t>
            </a:r>
            <a:r>
              <a:rPr lang="en-GB" sz="1400" b="0" i="0" kern="1200" dirty="0" err="1">
                <a:solidFill>
                  <a:schemeClr val="tx1"/>
                </a:solidFill>
                <a:effectLst/>
                <a:latin typeface="+mn-lt"/>
                <a:ea typeface="+mn-ea"/>
                <a:cs typeface="+mn-cs"/>
              </a:rPr>
              <a:t>trebui</a:t>
            </a:r>
            <a:r>
              <a:rPr lang="en-GB" sz="1400" b="0" i="0" kern="1200" dirty="0">
                <a:solidFill>
                  <a:schemeClr val="tx1"/>
                </a:solidFill>
                <a:effectLst/>
                <a:latin typeface="+mn-lt"/>
                <a:ea typeface="+mn-ea"/>
                <a:cs typeface="+mn-cs"/>
              </a:rPr>
              <a:t> </a:t>
            </a:r>
            <a:r>
              <a:rPr lang="en-GB" sz="1400" b="0" i="0" kern="1200" dirty="0" err="1">
                <a:solidFill>
                  <a:schemeClr val="tx1"/>
                </a:solidFill>
                <a:effectLst/>
                <a:latin typeface="+mn-lt"/>
                <a:ea typeface="+mn-ea"/>
                <a:cs typeface="+mn-cs"/>
              </a:rPr>
              <a:t>să</a:t>
            </a:r>
            <a:r>
              <a:rPr lang="en-GB" sz="1400" b="0" i="0" kern="1200" dirty="0">
                <a:solidFill>
                  <a:schemeClr val="tx1"/>
                </a:solidFill>
                <a:effectLst/>
                <a:latin typeface="+mn-lt"/>
                <a:ea typeface="+mn-ea"/>
                <a:cs typeface="+mn-cs"/>
              </a:rPr>
              <a:t> </a:t>
            </a:r>
            <a:r>
              <a:rPr lang="en-GB" sz="1400" b="0" i="0" kern="1200" dirty="0" err="1">
                <a:solidFill>
                  <a:schemeClr val="tx1"/>
                </a:solidFill>
                <a:effectLst/>
                <a:latin typeface="+mn-lt"/>
                <a:ea typeface="+mn-ea"/>
                <a:cs typeface="+mn-cs"/>
              </a:rPr>
              <a:t>realizeze</a:t>
            </a:r>
            <a:r>
              <a:rPr lang="en-GB" sz="1400" b="0" i="0" kern="1200" dirty="0">
                <a:solidFill>
                  <a:schemeClr val="tx1"/>
                </a:solidFill>
                <a:effectLst/>
                <a:latin typeface="+mn-lt"/>
                <a:ea typeface="+mn-ea"/>
                <a:cs typeface="+mn-cs"/>
              </a:rPr>
              <a:t> </a:t>
            </a:r>
            <a:r>
              <a:rPr lang="en-GB" sz="1400" b="0" i="0" kern="1200" dirty="0" err="1">
                <a:solidFill>
                  <a:schemeClr val="tx1"/>
                </a:solidFill>
                <a:effectLst/>
                <a:latin typeface="+mn-lt"/>
                <a:ea typeface="+mn-ea"/>
                <a:cs typeface="+mn-cs"/>
              </a:rPr>
              <a:t>programul</a:t>
            </a:r>
            <a:r>
              <a:rPr lang="en-GB" sz="1400" b="0" i="0" kern="1200" dirty="0">
                <a:solidFill>
                  <a:schemeClr val="tx1"/>
                </a:solidFill>
                <a:effectLst/>
                <a:latin typeface="+mn-lt"/>
                <a:ea typeface="+mn-ea"/>
                <a:cs typeface="+mn-cs"/>
              </a:rPr>
              <a:t>, </a:t>
            </a:r>
            <a:r>
              <a:rPr lang="en-GB" sz="1400" b="0" i="0" kern="1200" dirty="0" err="1">
                <a:solidFill>
                  <a:schemeClr val="tx1"/>
                </a:solidFill>
                <a:effectLst/>
                <a:latin typeface="+mn-lt"/>
                <a:ea typeface="+mn-ea"/>
                <a:cs typeface="+mn-cs"/>
              </a:rPr>
              <a:t>în</a:t>
            </a:r>
            <a:r>
              <a:rPr lang="en-GB" sz="1400" b="0" i="0" kern="1200" dirty="0">
                <a:solidFill>
                  <a:schemeClr val="tx1"/>
                </a:solidFill>
                <a:effectLst/>
                <a:latin typeface="+mn-lt"/>
                <a:ea typeface="+mn-ea"/>
                <a:cs typeface="+mn-cs"/>
              </a:rPr>
              <a:t> </a:t>
            </a:r>
            <a:r>
              <a:rPr lang="en-GB" sz="1400" b="0" i="0" kern="1200" dirty="0" err="1">
                <a:solidFill>
                  <a:schemeClr val="tx1"/>
                </a:solidFill>
                <a:effectLst/>
                <a:latin typeface="+mn-lt"/>
                <a:ea typeface="+mn-ea"/>
                <a:cs typeface="+mn-cs"/>
              </a:rPr>
              <a:t>timp</a:t>
            </a:r>
            <a:r>
              <a:rPr lang="en-GB" sz="1400" b="0" i="0" kern="1200" dirty="0">
                <a:solidFill>
                  <a:schemeClr val="tx1"/>
                </a:solidFill>
                <a:effectLst/>
                <a:latin typeface="+mn-lt"/>
                <a:ea typeface="+mn-ea"/>
                <a:cs typeface="+mn-cs"/>
              </a:rPr>
              <a:t> </a:t>
            </a:r>
            <a:r>
              <a:rPr lang="en-GB" sz="1400" b="0" i="0" kern="1200" dirty="0" err="1">
                <a:solidFill>
                  <a:schemeClr val="tx1"/>
                </a:solidFill>
                <a:effectLst/>
                <a:latin typeface="+mn-lt"/>
                <a:ea typeface="+mn-ea"/>
                <a:cs typeface="+mn-cs"/>
              </a:rPr>
              <a:t>ce</a:t>
            </a:r>
            <a:r>
              <a:rPr lang="en-GB" sz="1400" b="0" i="0" kern="1200" dirty="0">
                <a:solidFill>
                  <a:schemeClr val="tx1"/>
                </a:solidFill>
                <a:effectLst/>
                <a:latin typeface="+mn-lt"/>
                <a:ea typeface="+mn-ea"/>
                <a:cs typeface="+mn-cs"/>
              </a:rPr>
              <a:t> </a:t>
            </a:r>
            <a:r>
              <a:rPr lang="en-GB" sz="1400" b="0" i="0" kern="1200" dirty="0" err="1">
                <a:solidFill>
                  <a:schemeClr val="tx1"/>
                </a:solidFill>
                <a:effectLst/>
                <a:latin typeface="+mn-lt"/>
                <a:ea typeface="+mn-ea"/>
                <a:cs typeface="+mn-cs"/>
              </a:rPr>
              <a:t>programarea</a:t>
            </a:r>
            <a:r>
              <a:rPr lang="en-GB" sz="1400" b="0" i="0" kern="1200" dirty="0">
                <a:solidFill>
                  <a:schemeClr val="tx1"/>
                </a:solidFill>
                <a:effectLst/>
                <a:latin typeface="+mn-lt"/>
                <a:ea typeface="+mn-ea"/>
                <a:cs typeface="+mn-cs"/>
              </a:rPr>
              <a:t> </a:t>
            </a:r>
            <a:r>
              <a:rPr lang="en-GB" sz="1400" b="0" i="0" kern="1200" dirty="0" err="1">
                <a:solidFill>
                  <a:schemeClr val="tx1"/>
                </a:solidFill>
                <a:effectLst/>
                <a:latin typeface="+mn-lt"/>
                <a:ea typeface="+mn-ea"/>
                <a:cs typeface="+mn-cs"/>
              </a:rPr>
              <a:t>imperativă</a:t>
            </a:r>
            <a:r>
              <a:rPr lang="en-GB" sz="1400" b="0" i="0" kern="1200" dirty="0">
                <a:solidFill>
                  <a:schemeClr val="tx1"/>
                </a:solidFill>
                <a:effectLst/>
                <a:latin typeface="+mn-lt"/>
                <a:ea typeface="+mn-ea"/>
                <a:cs typeface="+mn-cs"/>
              </a:rPr>
              <a:t> se </a:t>
            </a:r>
            <a:r>
              <a:rPr lang="en-GB" sz="1400" b="0" i="0" kern="1200" dirty="0" err="1">
                <a:solidFill>
                  <a:schemeClr val="tx1"/>
                </a:solidFill>
                <a:effectLst/>
                <a:latin typeface="+mn-lt"/>
                <a:ea typeface="+mn-ea"/>
                <a:cs typeface="+mn-cs"/>
              </a:rPr>
              <a:t>concentrează</a:t>
            </a:r>
            <a:r>
              <a:rPr lang="en-GB" sz="1400" b="0" i="0" kern="1200" dirty="0">
                <a:solidFill>
                  <a:schemeClr val="tx1"/>
                </a:solidFill>
                <a:effectLst/>
                <a:latin typeface="+mn-lt"/>
                <a:ea typeface="+mn-ea"/>
                <a:cs typeface="+mn-cs"/>
              </a:rPr>
              <a:t> pe </a:t>
            </a:r>
            <a:r>
              <a:rPr lang="en-GB" sz="1400" b="0" i="0" kern="1200" dirty="0" err="1">
                <a:solidFill>
                  <a:schemeClr val="tx1"/>
                </a:solidFill>
                <a:effectLst/>
                <a:latin typeface="+mn-lt"/>
                <a:ea typeface="+mn-ea"/>
                <a:cs typeface="+mn-cs"/>
              </a:rPr>
              <a:t>modul</a:t>
            </a:r>
            <a:r>
              <a:rPr lang="en-GB" sz="1400" b="0" i="0" kern="1200" dirty="0">
                <a:solidFill>
                  <a:schemeClr val="tx1"/>
                </a:solidFill>
                <a:effectLst/>
                <a:latin typeface="+mn-lt"/>
                <a:ea typeface="+mn-ea"/>
                <a:cs typeface="+mn-cs"/>
              </a:rPr>
              <a:t> </a:t>
            </a:r>
            <a:r>
              <a:rPr lang="en-GB" sz="1400" b="0" i="0" kern="1200" dirty="0" err="1">
                <a:solidFill>
                  <a:schemeClr val="tx1"/>
                </a:solidFill>
                <a:effectLst/>
                <a:latin typeface="+mn-lt"/>
                <a:ea typeface="+mn-ea"/>
                <a:cs typeface="+mn-cs"/>
              </a:rPr>
              <a:t>în</a:t>
            </a:r>
            <a:r>
              <a:rPr lang="en-GB" sz="1400" b="0" i="0" kern="1200" dirty="0">
                <a:solidFill>
                  <a:schemeClr val="tx1"/>
                </a:solidFill>
                <a:effectLst/>
                <a:latin typeface="+mn-lt"/>
                <a:ea typeface="+mn-ea"/>
                <a:cs typeface="+mn-cs"/>
              </a:rPr>
              <a:t> care </a:t>
            </a:r>
            <a:r>
              <a:rPr lang="en-GB" sz="1400" b="0" i="0" kern="1200" dirty="0" err="1">
                <a:solidFill>
                  <a:schemeClr val="tx1"/>
                </a:solidFill>
                <a:effectLst/>
                <a:latin typeface="+mn-lt"/>
                <a:ea typeface="+mn-ea"/>
                <a:cs typeface="+mn-cs"/>
              </a:rPr>
              <a:t>programul</a:t>
            </a:r>
            <a:r>
              <a:rPr lang="en-GB" sz="1400" b="0" i="0" kern="1200" dirty="0">
                <a:solidFill>
                  <a:schemeClr val="tx1"/>
                </a:solidFill>
                <a:effectLst/>
                <a:latin typeface="+mn-lt"/>
                <a:ea typeface="+mn-ea"/>
                <a:cs typeface="+mn-cs"/>
              </a:rPr>
              <a:t> </a:t>
            </a:r>
            <a:r>
              <a:rPr lang="en-GB" sz="1400" b="0" i="0" kern="1200" dirty="0" err="1">
                <a:solidFill>
                  <a:schemeClr val="tx1"/>
                </a:solidFill>
                <a:effectLst/>
                <a:latin typeface="+mn-lt"/>
                <a:ea typeface="+mn-ea"/>
                <a:cs typeface="+mn-cs"/>
              </a:rPr>
              <a:t>ar</a:t>
            </a:r>
            <a:r>
              <a:rPr lang="en-GB" sz="1400" b="0" i="0" kern="1200" dirty="0">
                <a:solidFill>
                  <a:schemeClr val="tx1"/>
                </a:solidFill>
                <a:effectLst/>
                <a:latin typeface="+mn-lt"/>
                <a:ea typeface="+mn-ea"/>
                <a:cs typeface="+mn-cs"/>
              </a:rPr>
              <a:t> </a:t>
            </a:r>
            <a:r>
              <a:rPr lang="en-GB" sz="1400" b="0" i="0" kern="1200" dirty="0" err="1">
                <a:solidFill>
                  <a:schemeClr val="tx1"/>
                </a:solidFill>
                <a:effectLst/>
                <a:latin typeface="+mn-lt"/>
                <a:ea typeface="+mn-ea"/>
                <a:cs typeface="+mn-cs"/>
              </a:rPr>
              <a:t>trebui</a:t>
            </a:r>
            <a:r>
              <a:rPr lang="en-GB" sz="1400" b="0" i="0" kern="1200" dirty="0">
                <a:solidFill>
                  <a:schemeClr val="tx1"/>
                </a:solidFill>
                <a:effectLst/>
                <a:latin typeface="+mn-lt"/>
                <a:ea typeface="+mn-ea"/>
                <a:cs typeface="+mn-cs"/>
              </a:rPr>
              <a:t> </a:t>
            </a:r>
            <a:r>
              <a:rPr lang="en-GB" sz="1400" b="0" i="0" kern="1200" dirty="0" err="1">
                <a:solidFill>
                  <a:schemeClr val="tx1"/>
                </a:solidFill>
                <a:effectLst/>
                <a:latin typeface="+mn-lt"/>
                <a:ea typeface="+mn-ea"/>
                <a:cs typeface="+mn-cs"/>
              </a:rPr>
              <a:t>să</a:t>
            </a:r>
            <a:r>
              <a:rPr lang="en-GB" sz="1400" b="0" i="0" kern="1200" dirty="0">
                <a:solidFill>
                  <a:schemeClr val="tx1"/>
                </a:solidFill>
                <a:effectLst/>
                <a:latin typeface="+mn-lt"/>
                <a:ea typeface="+mn-ea"/>
                <a:cs typeface="+mn-cs"/>
              </a:rPr>
              <a:t> </a:t>
            </a:r>
            <a:r>
              <a:rPr lang="en-GB" sz="1400" b="0" i="0" kern="1200" dirty="0" err="1">
                <a:solidFill>
                  <a:schemeClr val="tx1"/>
                </a:solidFill>
                <a:effectLst/>
                <a:latin typeface="+mn-lt"/>
                <a:ea typeface="+mn-ea"/>
                <a:cs typeface="+mn-cs"/>
              </a:rPr>
              <a:t>obțină</a:t>
            </a:r>
            <a:r>
              <a:rPr lang="en-GB" sz="1400" b="0" i="0" kern="1200" dirty="0">
                <a:solidFill>
                  <a:schemeClr val="tx1"/>
                </a:solidFill>
                <a:effectLst/>
                <a:latin typeface="+mn-lt"/>
                <a:ea typeface="+mn-ea"/>
                <a:cs typeface="+mn-cs"/>
              </a:rPr>
              <a:t> </a:t>
            </a:r>
            <a:r>
              <a:rPr lang="en-GB" sz="1400" b="0" i="0" kern="1200" dirty="0" err="1">
                <a:solidFill>
                  <a:schemeClr val="tx1"/>
                </a:solidFill>
                <a:effectLst/>
                <a:latin typeface="+mn-lt"/>
                <a:ea typeface="+mn-ea"/>
                <a:cs typeface="+mn-cs"/>
              </a:rPr>
              <a:t>rezultatul</a:t>
            </a:r>
            <a:r>
              <a:rPr lang="en-GB" sz="1400" b="0" i="0" kern="1200" dirty="0">
                <a:solidFill>
                  <a:schemeClr val="tx1"/>
                </a:solidFill>
                <a:effectLst/>
                <a:latin typeface="+mn-lt"/>
                <a:ea typeface="+mn-ea"/>
                <a:cs typeface="+mn-cs"/>
              </a:rPr>
              <a:t>.</a:t>
            </a:r>
          </a:p>
          <a:p>
            <a:r>
              <a:rPr lang="en-GB" sz="1400" b="0" i="0" kern="1200" dirty="0" err="1">
                <a:solidFill>
                  <a:schemeClr val="tx1"/>
                </a:solidFill>
                <a:effectLst/>
                <a:latin typeface="+mn-lt"/>
                <a:ea typeface="+mn-ea"/>
                <a:cs typeface="+mn-cs"/>
              </a:rPr>
              <a:t>Oferă</a:t>
            </a:r>
            <a:r>
              <a:rPr lang="en-GB" sz="1400" b="0" i="0" kern="1200" dirty="0">
                <a:solidFill>
                  <a:schemeClr val="tx1"/>
                </a:solidFill>
                <a:effectLst/>
                <a:latin typeface="+mn-lt"/>
                <a:ea typeface="+mn-ea"/>
                <a:cs typeface="+mn-cs"/>
              </a:rPr>
              <a:t> </a:t>
            </a:r>
            <a:r>
              <a:rPr lang="en-GB" sz="1400" b="0" i="0" kern="1200" dirty="0" err="1">
                <a:solidFill>
                  <a:schemeClr val="tx1"/>
                </a:solidFill>
                <a:effectLst/>
                <a:latin typeface="+mn-lt"/>
                <a:ea typeface="+mn-ea"/>
                <a:cs typeface="+mn-cs"/>
              </a:rPr>
              <a:t>simplitate</a:t>
            </a:r>
            <a:r>
              <a:rPr lang="en-GB" sz="1400" b="0" i="0" kern="1200" dirty="0">
                <a:solidFill>
                  <a:schemeClr val="tx1"/>
                </a:solidFill>
                <a:effectLst/>
                <a:latin typeface="+mn-lt"/>
                <a:ea typeface="+mn-ea"/>
                <a:cs typeface="+mn-cs"/>
              </a:rPr>
              <a:t>. </a:t>
            </a:r>
            <a:r>
              <a:rPr lang="en-GB" sz="1400" b="0" i="0" kern="1200" dirty="0" err="1">
                <a:solidFill>
                  <a:schemeClr val="tx1"/>
                </a:solidFill>
                <a:effectLst/>
                <a:latin typeface="+mn-lt"/>
                <a:ea typeface="+mn-ea"/>
                <a:cs typeface="+mn-cs"/>
              </a:rPr>
              <a:t>Programarea</a:t>
            </a:r>
            <a:r>
              <a:rPr lang="en-GB" sz="1400" b="0" i="0" kern="1200" dirty="0">
                <a:solidFill>
                  <a:schemeClr val="tx1"/>
                </a:solidFill>
                <a:effectLst/>
                <a:latin typeface="+mn-lt"/>
                <a:ea typeface="+mn-ea"/>
                <a:cs typeface="+mn-cs"/>
              </a:rPr>
              <a:t> </a:t>
            </a:r>
            <a:r>
              <a:rPr lang="en-GB" sz="1400" b="0" i="0" kern="1200" dirty="0" err="1">
                <a:solidFill>
                  <a:schemeClr val="tx1"/>
                </a:solidFill>
                <a:effectLst/>
                <a:latin typeface="+mn-lt"/>
                <a:ea typeface="+mn-ea"/>
                <a:cs typeface="+mn-cs"/>
              </a:rPr>
              <a:t>declarativă</a:t>
            </a:r>
            <a:r>
              <a:rPr lang="en-GB" sz="1400" b="0" i="0" kern="1200" dirty="0">
                <a:solidFill>
                  <a:schemeClr val="tx1"/>
                </a:solidFill>
                <a:effectLst/>
                <a:latin typeface="+mn-lt"/>
                <a:ea typeface="+mn-ea"/>
                <a:cs typeface="+mn-cs"/>
              </a:rPr>
              <a:t> </a:t>
            </a:r>
            <a:r>
              <a:rPr lang="en-GB" sz="1400" b="0" i="0" kern="1200" dirty="0" err="1">
                <a:solidFill>
                  <a:schemeClr val="tx1"/>
                </a:solidFill>
                <a:effectLst/>
                <a:latin typeface="+mn-lt"/>
                <a:ea typeface="+mn-ea"/>
                <a:cs typeface="+mn-cs"/>
              </a:rPr>
              <a:t>exprimă</a:t>
            </a:r>
            <a:r>
              <a:rPr lang="en-GB" sz="1400" b="0" i="0" kern="1200" dirty="0">
                <a:solidFill>
                  <a:schemeClr val="tx1"/>
                </a:solidFill>
                <a:effectLst/>
                <a:latin typeface="+mn-lt"/>
                <a:ea typeface="+mn-ea"/>
                <a:cs typeface="+mn-cs"/>
              </a:rPr>
              <a:t> </a:t>
            </a:r>
            <a:r>
              <a:rPr lang="en-GB" sz="1400" b="0" i="0" kern="1200" dirty="0" err="1">
                <a:solidFill>
                  <a:schemeClr val="tx1"/>
                </a:solidFill>
                <a:effectLst/>
                <a:latin typeface="+mn-lt"/>
                <a:ea typeface="+mn-ea"/>
                <a:cs typeface="+mn-cs"/>
              </a:rPr>
              <a:t>rezultatul</a:t>
            </a:r>
            <a:r>
              <a:rPr lang="en-GB" sz="1400" b="0" i="0" kern="1200" dirty="0">
                <a:solidFill>
                  <a:schemeClr val="tx1"/>
                </a:solidFill>
                <a:effectLst/>
                <a:latin typeface="+mn-lt"/>
                <a:ea typeface="+mn-ea"/>
                <a:cs typeface="+mn-cs"/>
              </a:rPr>
              <a:t> </a:t>
            </a:r>
            <a:r>
              <a:rPr lang="en-GB" sz="1400" b="0" i="0" kern="1200" dirty="0" err="1">
                <a:solidFill>
                  <a:schemeClr val="tx1"/>
                </a:solidFill>
                <a:effectLst/>
                <a:latin typeface="+mn-lt"/>
                <a:ea typeface="+mn-ea"/>
                <a:cs typeface="+mn-cs"/>
              </a:rPr>
              <a:t>necesar</a:t>
            </a:r>
            <a:r>
              <a:rPr lang="en-GB" sz="1400" b="0" i="0" kern="1200" dirty="0">
                <a:solidFill>
                  <a:schemeClr val="tx1"/>
                </a:solidFill>
                <a:effectLst/>
                <a:latin typeface="+mn-lt"/>
                <a:ea typeface="+mn-ea"/>
                <a:cs typeface="+mn-cs"/>
              </a:rPr>
              <a:t>. </a:t>
            </a:r>
            <a:r>
              <a:rPr lang="en-GB" sz="1400" b="0" i="0" kern="1200" dirty="0" err="1">
                <a:solidFill>
                  <a:schemeClr val="tx1"/>
                </a:solidFill>
                <a:effectLst/>
                <a:latin typeface="+mn-lt"/>
                <a:ea typeface="+mn-ea"/>
                <a:cs typeface="+mn-cs"/>
              </a:rPr>
              <a:t>Acesta</a:t>
            </a:r>
            <a:r>
              <a:rPr lang="en-GB" sz="1400" b="0" i="0" kern="1200" dirty="0">
                <a:solidFill>
                  <a:schemeClr val="tx1"/>
                </a:solidFill>
                <a:effectLst/>
                <a:latin typeface="+mn-lt"/>
                <a:ea typeface="+mn-ea"/>
                <a:cs typeface="+mn-cs"/>
              </a:rPr>
              <a:t> </a:t>
            </a:r>
            <a:r>
              <a:rPr lang="en-GB" sz="1400" b="0" i="0" kern="1200" dirty="0" err="1">
                <a:solidFill>
                  <a:schemeClr val="tx1"/>
                </a:solidFill>
                <a:effectLst/>
                <a:latin typeface="+mn-lt"/>
                <a:ea typeface="+mn-ea"/>
                <a:cs typeface="+mn-cs"/>
              </a:rPr>
              <a:t>explică</a:t>
            </a:r>
            <a:r>
              <a:rPr lang="en-GB" sz="1400" b="0" i="0" kern="1200" dirty="0">
                <a:solidFill>
                  <a:schemeClr val="tx1"/>
                </a:solidFill>
                <a:effectLst/>
                <a:latin typeface="+mn-lt"/>
                <a:ea typeface="+mn-ea"/>
                <a:cs typeface="+mn-cs"/>
              </a:rPr>
              <a:t> </a:t>
            </a:r>
            <a:r>
              <a:rPr lang="en-GB" sz="1400" b="0" i="0" kern="1200" dirty="0" err="1">
                <a:solidFill>
                  <a:schemeClr val="tx1"/>
                </a:solidFill>
                <a:effectLst/>
                <a:latin typeface="+mn-lt"/>
                <a:ea typeface="+mn-ea"/>
                <a:cs typeface="+mn-cs"/>
              </a:rPr>
              <a:t>logica</a:t>
            </a:r>
            <a:r>
              <a:rPr lang="en-GB" sz="1400" b="0" i="0" kern="1200" dirty="0">
                <a:solidFill>
                  <a:schemeClr val="tx1"/>
                </a:solidFill>
                <a:effectLst/>
                <a:latin typeface="+mn-lt"/>
                <a:ea typeface="+mn-ea"/>
                <a:cs typeface="+mn-cs"/>
              </a:rPr>
              <a:t> </a:t>
            </a:r>
            <a:r>
              <a:rPr lang="en-GB" sz="1400" b="0" i="0" kern="1200" dirty="0" err="1">
                <a:solidFill>
                  <a:schemeClr val="tx1"/>
                </a:solidFill>
                <a:effectLst/>
                <a:latin typeface="+mn-lt"/>
                <a:ea typeface="+mn-ea"/>
                <a:cs typeface="+mn-cs"/>
              </a:rPr>
              <a:t>unui</a:t>
            </a:r>
            <a:r>
              <a:rPr lang="en-GB" sz="1400" b="0" i="0" kern="1200" dirty="0">
                <a:solidFill>
                  <a:schemeClr val="tx1"/>
                </a:solidFill>
                <a:effectLst/>
                <a:latin typeface="+mn-lt"/>
                <a:ea typeface="+mn-ea"/>
                <a:cs typeface="+mn-cs"/>
              </a:rPr>
              <a:t> </a:t>
            </a:r>
            <a:r>
              <a:rPr lang="en-GB" sz="1400" b="0" i="0" kern="1200" dirty="0" err="1">
                <a:solidFill>
                  <a:schemeClr val="tx1"/>
                </a:solidFill>
                <a:effectLst/>
                <a:latin typeface="+mn-lt"/>
                <a:ea typeface="+mn-ea"/>
                <a:cs typeface="+mn-cs"/>
              </a:rPr>
              <a:t>calcul</a:t>
            </a:r>
            <a:r>
              <a:rPr lang="en-GB" sz="1400" b="0" i="0" kern="1200" dirty="0">
                <a:solidFill>
                  <a:schemeClr val="tx1"/>
                </a:solidFill>
                <a:effectLst/>
                <a:latin typeface="+mn-lt"/>
                <a:ea typeface="+mn-ea"/>
                <a:cs typeface="+mn-cs"/>
              </a:rPr>
              <a:t> </a:t>
            </a:r>
            <a:r>
              <a:rPr lang="en-GB" sz="1400" b="0" i="0" kern="1200" dirty="0" err="1">
                <a:solidFill>
                  <a:schemeClr val="tx1"/>
                </a:solidFill>
                <a:effectLst/>
                <a:latin typeface="+mn-lt"/>
                <a:ea typeface="+mn-ea"/>
                <a:cs typeface="+mn-cs"/>
              </a:rPr>
              <a:t>fără</a:t>
            </a:r>
            <a:r>
              <a:rPr lang="en-GB" sz="1400" b="0" i="0" kern="1200" dirty="0">
                <a:solidFill>
                  <a:schemeClr val="tx1"/>
                </a:solidFill>
                <a:effectLst/>
                <a:latin typeface="+mn-lt"/>
                <a:ea typeface="+mn-ea"/>
                <a:cs typeface="+mn-cs"/>
              </a:rPr>
              <a:t> a </a:t>
            </a:r>
            <a:r>
              <a:rPr lang="en-GB" sz="1400" b="0" i="0" kern="1200" dirty="0" err="1">
                <a:solidFill>
                  <a:schemeClr val="tx1"/>
                </a:solidFill>
                <a:effectLst/>
                <a:latin typeface="+mn-lt"/>
                <a:ea typeface="+mn-ea"/>
                <a:cs typeface="+mn-cs"/>
              </a:rPr>
              <a:t>descrie</a:t>
            </a:r>
            <a:r>
              <a:rPr lang="en-GB" sz="1400" b="0" i="0" kern="1200" dirty="0">
                <a:solidFill>
                  <a:schemeClr val="tx1"/>
                </a:solidFill>
                <a:effectLst/>
                <a:latin typeface="+mn-lt"/>
                <a:ea typeface="+mn-ea"/>
                <a:cs typeface="+mn-cs"/>
              </a:rPr>
              <a:t> </a:t>
            </a:r>
            <a:r>
              <a:rPr lang="en-GB" sz="1400" b="0" i="0" kern="1200" dirty="0" err="1">
                <a:solidFill>
                  <a:schemeClr val="tx1"/>
                </a:solidFill>
                <a:effectLst/>
                <a:latin typeface="+mn-lt"/>
                <a:ea typeface="+mn-ea"/>
                <a:cs typeface="+mn-cs"/>
              </a:rPr>
              <a:t>fluxul</a:t>
            </a:r>
            <a:r>
              <a:rPr lang="en-GB" sz="1400" b="0" i="0" kern="1200" dirty="0">
                <a:solidFill>
                  <a:schemeClr val="tx1"/>
                </a:solidFill>
                <a:effectLst/>
                <a:latin typeface="+mn-lt"/>
                <a:ea typeface="+mn-ea"/>
                <a:cs typeface="+mn-cs"/>
              </a:rPr>
              <a:t> de control.</a:t>
            </a:r>
            <a:endParaRPr lang="en-RO" dirty="0"/>
          </a:p>
        </p:txBody>
      </p:sp>
      <p:sp>
        <p:nvSpPr>
          <p:cNvPr id="4" name="Slide Number Placeholder 3"/>
          <p:cNvSpPr>
            <a:spLocks noGrp="1"/>
          </p:cNvSpPr>
          <p:nvPr>
            <p:ph type="sldNum" sz="quarter" idx="5"/>
          </p:nvPr>
        </p:nvSpPr>
        <p:spPr/>
        <p:txBody>
          <a:bodyPr/>
          <a:lstStyle/>
          <a:p>
            <a:fld id="{E762DFE1-544E-4AD0-8AE2-9ADF9877B110}" type="slidenum">
              <a:rPr lang="en-GB" smtClean="0"/>
              <a:pPr/>
              <a:t>3</a:t>
            </a:fld>
            <a:endParaRPr lang="en-GB" dirty="0"/>
          </a:p>
        </p:txBody>
      </p:sp>
    </p:spTree>
    <p:extLst>
      <p:ext uri="{BB962C8B-B14F-4D97-AF65-F5344CB8AC3E}">
        <p14:creationId xmlns:p14="http://schemas.microsoft.com/office/powerpoint/2010/main" val="189651770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1038"/>
            <a:ext cx="5486400" cy="3086100"/>
          </a:xfrm>
        </p:spPr>
      </p:sp>
      <p:sp>
        <p:nvSpPr>
          <p:cNvPr id="3" name="Notes Placeholder 2"/>
          <p:cNvSpPr>
            <a:spLocks noGrp="1"/>
          </p:cNvSpPr>
          <p:nvPr>
            <p:ph type="body" idx="1"/>
          </p:nvPr>
        </p:nvSpPr>
        <p:spPr/>
        <p:txBody>
          <a:bodyPr/>
          <a:lstStyle/>
          <a:p>
            <a:endParaRPr lang="en-RO" dirty="0"/>
          </a:p>
        </p:txBody>
      </p:sp>
      <p:sp>
        <p:nvSpPr>
          <p:cNvPr id="4" name="Slide Number Placeholder 3"/>
          <p:cNvSpPr>
            <a:spLocks noGrp="1"/>
          </p:cNvSpPr>
          <p:nvPr>
            <p:ph type="sldNum" sz="quarter" idx="5"/>
          </p:nvPr>
        </p:nvSpPr>
        <p:spPr/>
        <p:txBody>
          <a:bodyPr/>
          <a:lstStyle/>
          <a:p>
            <a:fld id="{E762DFE1-544E-4AD0-8AE2-9ADF9877B110}" type="slidenum">
              <a:rPr lang="en-GB" smtClean="0"/>
              <a:pPr/>
              <a:t>40</a:t>
            </a:fld>
            <a:endParaRPr lang="en-GB" dirty="0"/>
          </a:p>
        </p:txBody>
      </p:sp>
    </p:spTree>
    <p:extLst>
      <p:ext uri="{BB962C8B-B14F-4D97-AF65-F5344CB8AC3E}">
        <p14:creationId xmlns:p14="http://schemas.microsoft.com/office/powerpoint/2010/main" val="25814917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RO" dirty="0"/>
          </a:p>
        </p:txBody>
      </p:sp>
      <p:sp>
        <p:nvSpPr>
          <p:cNvPr id="4" name="Slide Number Placeholder 3"/>
          <p:cNvSpPr>
            <a:spLocks noGrp="1"/>
          </p:cNvSpPr>
          <p:nvPr>
            <p:ph type="sldNum" sz="quarter" idx="5"/>
          </p:nvPr>
        </p:nvSpPr>
        <p:spPr/>
        <p:txBody>
          <a:bodyPr/>
          <a:lstStyle/>
          <a:p>
            <a:fld id="{E762DFE1-544E-4AD0-8AE2-9ADF9877B110}" type="slidenum">
              <a:rPr lang="en-GB" smtClean="0"/>
              <a:pPr/>
              <a:t>41</a:t>
            </a:fld>
            <a:endParaRPr lang="en-GB" dirty="0"/>
          </a:p>
        </p:txBody>
      </p:sp>
    </p:spTree>
    <p:extLst>
      <p:ext uri="{BB962C8B-B14F-4D97-AF65-F5344CB8AC3E}">
        <p14:creationId xmlns:p14="http://schemas.microsoft.com/office/powerpoint/2010/main" val="272640446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1038"/>
            <a:ext cx="5486400" cy="3086100"/>
          </a:xfrm>
        </p:spPr>
      </p:sp>
      <p:sp>
        <p:nvSpPr>
          <p:cNvPr id="3" name="Notes Placeholder 2"/>
          <p:cNvSpPr>
            <a:spLocks noGrp="1"/>
          </p:cNvSpPr>
          <p:nvPr>
            <p:ph type="body" idx="1"/>
          </p:nvPr>
        </p:nvSpPr>
        <p:spPr/>
        <p:txBody>
          <a:bodyPr/>
          <a:lstStyle/>
          <a:p>
            <a:endParaRPr lang="en-RO" dirty="0"/>
          </a:p>
        </p:txBody>
      </p:sp>
      <p:sp>
        <p:nvSpPr>
          <p:cNvPr id="4" name="Slide Number Placeholder 3"/>
          <p:cNvSpPr>
            <a:spLocks noGrp="1"/>
          </p:cNvSpPr>
          <p:nvPr>
            <p:ph type="sldNum" sz="quarter" idx="5"/>
          </p:nvPr>
        </p:nvSpPr>
        <p:spPr/>
        <p:txBody>
          <a:bodyPr/>
          <a:lstStyle/>
          <a:p>
            <a:fld id="{E762DFE1-544E-4AD0-8AE2-9ADF9877B110}" type="slidenum">
              <a:rPr lang="en-GB" smtClean="0"/>
              <a:pPr/>
              <a:t>46</a:t>
            </a:fld>
            <a:endParaRPr lang="en-GB" dirty="0"/>
          </a:p>
        </p:txBody>
      </p:sp>
    </p:spTree>
    <p:extLst>
      <p:ext uri="{BB962C8B-B14F-4D97-AF65-F5344CB8AC3E}">
        <p14:creationId xmlns:p14="http://schemas.microsoft.com/office/powerpoint/2010/main" val="389530552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400" b="0" i="0" kern="1200" dirty="0">
                <a:solidFill>
                  <a:schemeClr val="tx1"/>
                </a:solidFill>
                <a:effectLst/>
                <a:latin typeface="+mn-lt"/>
                <a:ea typeface="+mn-ea"/>
                <a:cs typeface="+mn-cs"/>
              </a:rPr>
              <a:t>Stream operations can either be executed sequentially or parallel. when performed parallelly, it is called a parallel stream.</a:t>
            </a:r>
          </a:p>
          <a:p>
            <a:br>
              <a:rPr lang="en-GB" dirty="0"/>
            </a:br>
            <a:endParaRPr lang="en-RO" dirty="0"/>
          </a:p>
        </p:txBody>
      </p:sp>
      <p:sp>
        <p:nvSpPr>
          <p:cNvPr id="4" name="Slide Number Placeholder 3"/>
          <p:cNvSpPr>
            <a:spLocks noGrp="1"/>
          </p:cNvSpPr>
          <p:nvPr>
            <p:ph type="sldNum" sz="quarter" idx="5"/>
          </p:nvPr>
        </p:nvSpPr>
        <p:spPr/>
        <p:txBody>
          <a:bodyPr/>
          <a:lstStyle/>
          <a:p>
            <a:fld id="{E762DFE1-544E-4AD0-8AE2-9ADF9877B110}" type="slidenum">
              <a:rPr lang="en-GB" smtClean="0"/>
              <a:pPr/>
              <a:t>47</a:t>
            </a:fld>
            <a:endParaRPr lang="en-GB" dirty="0"/>
          </a:p>
        </p:txBody>
      </p:sp>
    </p:spTree>
    <p:extLst>
      <p:ext uri="{BB962C8B-B14F-4D97-AF65-F5344CB8AC3E}">
        <p14:creationId xmlns:p14="http://schemas.microsoft.com/office/powerpoint/2010/main" val="16762929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RO" dirty="0"/>
          </a:p>
        </p:txBody>
      </p:sp>
      <p:sp>
        <p:nvSpPr>
          <p:cNvPr id="4" name="Slide Number Placeholder 3"/>
          <p:cNvSpPr>
            <a:spLocks noGrp="1"/>
          </p:cNvSpPr>
          <p:nvPr>
            <p:ph type="sldNum" sz="quarter" idx="5"/>
          </p:nvPr>
        </p:nvSpPr>
        <p:spPr/>
        <p:txBody>
          <a:bodyPr/>
          <a:lstStyle/>
          <a:p>
            <a:fld id="{E762DFE1-544E-4AD0-8AE2-9ADF9877B110}" type="slidenum">
              <a:rPr lang="en-GB" smtClean="0"/>
              <a:pPr/>
              <a:t>50</a:t>
            </a:fld>
            <a:endParaRPr lang="en-GB" dirty="0"/>
          </a:p>
        </p:txBody>
      </p:sp>
    </p:spTree>
    <p:extLst>
      <p:ext uri="{BB962C8B-B14F-4D97-AF65-F5344CB8AC3E}">
        <p14:creationId xmlns:p14="http://schemas.microsoft.com/office/powerpoint/2010/main" val="278932828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1038"/>
            <a:ext cx="5486400" cy="3086100"/>
          </a:xfrm>
        </p:spPr>
      </p:sp>
      <p:sp>
        <p:nvSpPr>
          <p:cNvPr id="3" name="Notes Placeholder 2"/>
          <p:cNvSpPr>
            <a:spLocks noGrp="1"/>
          </p:cNvSpPr>
          <p:nvPr>
            <p:ph type="body" idx="1"/>
          </p:nvPr>
        </p:nvSpPr>
        <p:spPr/>
        <p:txBody>
          <a:bodyPr/>
          <a:lstStyle/>
          <a:p>
            <a:r>
              <a:rPr lang="en-GB" sz="1400" b="0" i="0" kern="1200" dirty="0">
                <a:solidFill>
                  <a:schemeClr val="tx1"/>
                </a:solidFill>
                <a:effectLst/>
                <a:latin typeface="+mn-lt"/>
                <a:ea typeface="+mn-ea"/>
                <a:cs typeface="+mn-cs"/>
              </a:rPr>
              <a:t>This concept gives rise to significant programming benefits. The idea is that a user will extract only the values they require from a Stream, and these elements are only produced—invisibly to the user—as and when required. This is a form of a </a:t>
            </a:r>
            <a:r>
              <a:rPr lang="en-GB" sz="1400" b="0" i="0" u="none" strike="noStrike" kern="1200" dirty="0">
                <a:solidFill>
                  <a:schemeClr val="tx1"/>
                </a:solidFill>
                <a:effectLst/>
                <a:latin typeface="+mn-lt"/>
                <a:ea typeface="+mn-ea"/>
                <a:cs typeface="+mn-cs"/>
                <a:hlinkClick r:id="rId3"/>
              </a:rPr>
              <a:t>producer-consumer</a:t>
            </a:r>
            <a:r>
              <a:rPr lang="en-GB" sz="1400" b="0" i="0" kern="1200" dirty="0">
                <a:solidFill>
                  <a:schemeClr val="tx1"/>
                </a:solidFill>
                <a:effectLst/>
                <a:latin typeface="+mn-lt"/>
                <a:ea typeface="+mn-ea"/>
                <a:cs typeface="+mn-cs"/>
              </a:rPr>
              <a:t> relationship.</a:t>
            </a:r>
            <a:endParaRPr lang="en-RO" dirty="0"/>
          </a:p>
        </p:txBody>
      </p:sp>
      <p:sp>
        <p:nvSpPr>
          <p:cNvPr id="4" name="Slide Number Placeholder 3"/>
          <p:cNvSpPr>
            <a:spLocks noGrp="1"/>
          </p:cNvSpPr>
          <p:nvPr>
            <p:ph type="sldNum" sz="quarter" idx="5"/>
          </p:nvPr>
        </p:nvSpPr>
        <p:spPr/>
        <p:txBody>
          <a:bodyPr/>
          <a:lstStyle/>
          <a:p>
            <a:fld id="{E762DFE1-544E-4AD0-8AE2-9ADF9877B110}" type="slidenum">
              <a:rPr lang="en-GB" smtClean="0"/>
              <a:pPr/>
              <a:t>51</a:t>
            </a:fld>
            <a:endParaRPr lang="en-GB" dirty="0"/>
          </a:p>
        </p:txBody>
      </p:sp>
    </p:spTree>
    <p:extLst>
      <p:ext uri="{BB962C8B-B14F-4D97-AF65-F5344CB8AC3E}">
        <p14:creationId xmlns:p14="http://schemas.microsoft.com/office/powerpoint/2010/main" val="34379341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1038"/>
            <a:ext cx="5486400" cy="3086100"/>
          </a:xfrm>
        </p:spPr>
      </p:sp>
      <p:sp>
        <p:nvSpPr>
          <p:cNvPr id="3" name="Notes Placeholder 2"/>
          <p:cNvSpPr>
            <a:spLocks noGrp="1"/>
          </p:cNvSpPr>
          <p:nvPr>
            <p:ph type="body" idx="1"/>
          </p:nvPr>
        </p:nvSpPr>
        <p:spPr/>
        <p:txBody>
          <a:bodyPr/>
          <a:lstStyle/>
          <a:p>
            <a:r>
              <a:rPr lang="ro-RO" sz="1400" b="0" i="0" kern="1200" dirty="0">
                <a:solidFill>
                  <a:schemeClr val="tx1"/>
                </a:solidFill>
                <a:effectLst/>
                <a:latin typeface="+mn-lt"/>
                <a:ea typeface="+mn-ea"/>
                <a:cs typeface="+mn-cs"/>
              </a:rPr>
              <a:t>Una dintre principalele diferențe aduse de programarea funcțională este absența </a:t>
            </a:r>
            <a:r>
              <a:rPr lang="ro-RO" sz="1400" b="1" i="0" kern="1200" dirty="0">
                <a:solidFill>
                  <a:schemeClr val="tx1"/>
                </a:solidFill>
                <a:effectLst/>
                <a:latin typeface="+mn-lt"/>
                <a:ea typeface="+mn-ea"/>
                <a:cs typeface="+mn-cs"/>
              </a:rPr>
              <a:t>efectelor laterale</a:t>
            </a:r>
            <a:r>
              <a:rPr lang="ro-RO" sz="1400" b="0" i="0" kern="1200" dirty="0">
                <a:solidFill>
                  <a:schemeClr val="tx1"/>
                </a:solidFill>
                <a:effectLst/>
                <a:latin typeface="+mn-lt"/>
                <a:ea typeface="+mn-ea"/>
                <a:cs typeface="+mn-cs"/>
              </a:rPr>
              <a:t>, și se datorează faptului că programarea funcțională este atemporală. Nu există atribuiri, nu există secvență de comenzi, o anumită expresie are o singură valoare pe tot parcursul programului. Elementul central este </a:t>
            </a:r>
            <a:r>
              <a:rPr lang="ro-RO" sz="1400" b="1" i="0" kern="1200" dirty="0">
                <a:solidFill>
                  <a:schemeClr val="tx1"/>
                </a:solidFill>
                <a:effectLst/>
                <a:latin typeface="+mn-lt"/>
                <a:ea typeface="+mn-ea"/>
                <a:cs typeface="+mn-cs"/>
              </a:rPr>
              <a:t>funcția</a:t>
            </a:r>
            <a:r>
              <a:rPr lang="ro-RO" sz="1400" b="0" i="0" kern="1200" dirty="0">
                <a:solidFill>
                  <a:schemeClr val="tx1"/>
                </a:solidFill>
                <a:effectLst/>
                <a:latin typeface="+mn-lt"/>
                <a:ea typeface="+mn-ea"/>
                <a:cs typeface="+mn-cs"/>
              </a:rPr>
              <a:t> (văzută însă nu în sens procedural, ci mai degrabă în sens matematic). Programele constau în compuneri și aplicări de funcții</a:t>
            </a:r>
          </a:p>
          <a:p>
            <a:endParaRPr lang="ro-RO" sz="1400" b="0" i="0" kern="1200" dirty="0">
              <a:solidFill>
                <a:schemeClr val="tx1"/>
              </a:solidFill>
              <a:effectLst/>
              <a:latin typeface="+mn-lt"/>
              <a:ea typeface="+mn-ea"/>
              <a:cs typeface="+mn-cs"/>
            </a:endParaRPr>
          </a:p>
          <a:p>
            <a:r>
              <a:rPr lang="en-GB" sz="1400" b="0" i="0" kern="1200" dirty="0" err="1">
                <a:solidFill>
                  <a:schemeClr val="tx1"/>
                </a:solidFill>
                <a:effectLst/>
                <a:latin typeface="+mn-lt"/>
                <a:ea typeface="+mn-ea"/>
                <a:cs typeface="+mn-cs"/>
              </a:rPr>
              <a:t>calculul</a:t>
            </a:r>
            <a:r>
              <a:rPr lang="en-GB" sz="1400" b="0" i="0" kern="1200" dirty="0">
                <a:solidFill>
                  <a:schemeClr val="tx1"/>
                </a:solidFill>
                <a:effectLst/>
                <a:latin typeface="+mn-lt"/>
                <a:ea typeface="+mn-ea"/>
                <a:cs typeface="+mn-cs"/>
              </a:rPr>
              <a:t> se </a:t>
            </a:r>
            <a:r>
              <a:rPr lang="en-GB" sz="1400" b="0" i="0" kern="1200" dirty="0" err="1">
                <a:solidFill>
                  <a:schemeClr val="tx1"/>
                </a:solidFill>
                <a:effectLst/>
                <a:latin typeface="+mn-lt"/>
                <a:ea typeface="+mn-ea"/>
                <a:cs typeface="+mn-cs"/>
              </a:rPr>
              <a:t>bazează</a:t>
            </a:r>
            <a:r>
              <a:rPr lang="en-GB" sz="1400" b="0" i="0" kern="1200" dirty="0">
                <a:solidFill>
                  <a:schemeClr val="tx1"/>
                </a:solidFill>
                <a:effectLst/>
                <a:latin typeface="+mn-lt"/>
                <a:ea typeface="+mn-ea"/>
                <a:cs typeface="+mn-cs"/>
              </a:rPr>
              <a:t> pe </a:t>
            </a:r>
            <a:r>
              <a:rPr lang="en-GB" sz="1400" b="0" i="0" kern="1200" dirty="0" err="1">
                <a:solidFill>
                  <a:schemeClr val="tx1"/>
                </a:solidFill>
                <a:effectLst/>
                <a:latin typeface="+mn-lt"/>
                <a:ea typeface="+mn-ea"/>
                <a:cs typeface="+mn-cs"/>
              </a:rPr>
              <a:t>evaluarea</a:t>
            </a:r>
            <a:r>
              <a:rPr lang="en-GB" sz="1400" b="0" i="0" kern="1200" dirty="0">
                <a:solidFill>
                  <a:schemeClr val="tx1"/>
                </a:solidFill>
                <a:effectLst/>
                <a:latin typeface="+mn-lt"/>
                <a:ea typeface="+mn-ea"/>
                <a:cs typeface="+mn-cs"/>
              </a:rPr>
              <a:t> </a:t>
            </a:r>
            <a:r>
              <a:rPr lang="en-GB" sz="1400" b="0" i="0" kern="1200" dirty="0" err="1">
                <a:solidFill>
                  <a:schemeClr val="tx1"/>
                </a:solidFill>
                <a:effectLst/>
                <a:latin typeface="+mn-lt"/>
                <a:ea typeface="+mn-ea"/>
                <a:cs typeface="+mn-cs"/>
              </a:rPr>
              <a:t>unor</a:t>
            </a:r>
            <a:r>
              <a:rPr lang="en-GB" sz="1400" b="0" i="0" kern="1200" dirty="0">
                <a:solidFill>
                  <a:schemeClr val="tx1"/>
                </a:solidFill>
                <a:effectLst/>
                <a:latin typeface="+mn-lt"/>
                <a:ea typeface="+mn-ea"/>
                <a:cs typeface="+mn-cs"/>
              </a:rPr>
              <a:t> </a:t>
            </a:r>
            <a:r>
              <a:rPr lang="en-GB" sz="1400" b="0" i="0" kern="1200" dirty="0" err="1">
                <a:solidFill>
                  <a:schemeClr val="tx1"/>
                </a:solidFill>
                <a:effectLst/>
                <a:latin typeface="+mn-lt"/>
                <a:ea typeface="+mn-ea"/>
                <a:cs typeface="+mn-cs"/>
              </a:rPr>
              <a:t>funcții</a:t>
            </a:r>
            <a:r>
              <a:rPr lang="en-GB" sz="1400" b="0" i="0" kern="1200" dirty="0">
                <a:solidFill>
                  <a:schemeClr val="tx1"/>
                </a:solidFill>
                <a:effectLst/>
                <a:latin typeface="+mn-lt"/>
                <a:ea typeface="+mn-ea"/>
                <a:cs typeface="+mn-cs"/>
              </a:rPr>
              <a:t> </a:t>
            </a:r>
            <a:r>
              <a:rPr lang="en-GB" sz="1400" b="0" i="0" kern="1200" dirty="0" err="1">
                <a:solidFill>
                  <a:schemeClr val="tx1"/>
                </a:solidFill>
                <a:effectLst/>
                <a:latin typeface="+mn-lt"/>
                <a:ea typeface="+mn-ea"/>
                <a:cs typeface="+mn-cs"/>
              </a:rPr>
              <a:t>matematice</a:t>
            </a:r>
            <a:r>
              <a:rPr lang="en-GB" sz="1400" b="0" i="0" kern="1200" dirty="0">
                <a:solidFill>
                  <a:schemeClr val="tx1"/>
                </a:solidFill>
                <a:effectLst/>
                <a:latin typeface="+mn-lt"/>
                <a:ea typeface="+mn-ea"/>
                <a:cs typeface="+mn-cs"/>
              </a:rPr>
              <a:t> a </a:t>
            </a:r>
            <a:r>
              <a:rPr lang="en-GB" sz="1400" b="0" i="0" kern="1200" dirty="0" err="1">
                <a:solidFill>
                  <a:schemeClr val="tx1"/>
                </a:solidFill>
                <a:effectLst/>
                <a:latin typeface="+mn-lt"/>
                <a:ea typeface="+mn-ea"/>
                <a:cs typeface="+mn-cs"/>
              </a:rPr>
              <a:t>căror</a:t>
            </a:r>
            <a:r>
              <a:rPr lang="en-GB" sz="1400" b="0" i="0" kern="1200" dirty="0">
                <a:solidFill>
                  <a:schemeClr val="tx1"/>
                </a:solidFill>
                <a:effectLst/>
                <a:latin typeface="+mn-lt"/>
                <a:ea typeface="+mn-ea"/>
                <a:cs typeface="+mn-cs"/>
              </a:rPr>
              <a:t> stare nu se </a:t>
            </a:r>
            <a:r>
              <a:rPr lang="en-GB" sz="1400" b="0" i="0" kern="1200" dirty="0" err="1">
                <a:solidFill>
                  <a:schemeClr val="tx1"/>
                </a:solidFill>
                <a:effectLst/>
                <a:latin typeface="+mn-lt"/>
                <a:ea typeface="+mn-ea"/>
                <a:cs typeface="+mn-cs"/>
              </a:rPr>
              <a:t>schimbă</a:t>
            </a:r>
            <a:r>
              <a:rPr lang="en-GB" sz="1400" b="0" i="0" kern="1200" dirty="0">
                <a:solidFill>
                  <a:schemeClr val="tx1"/>
                </a:solidFill>
                <a:effectLst/>
                <a:latin typeface="+mn-lt"/>
                <a:ea typeface="+mn-ea"/>
                <a:cs typeface="+mn-cs"/>
              </a:rPr>
              <a:t>. Mai pe </a:t>
            </a:r>
            <a:r>
              <a:rPr lang="en-GB" sz="1400" b="0" i="0" kern="1200" dirty="0" err="1">
                <a:solidFill>
                  <a:schemeClr val="tx1"/>
                </a:solidFill>
                <a:effectLst/>
                <a:latin typeface="+mn-lt"/>
                <a:ea typeface="+mn-ea"/>
                <a:cs typeface="+mn-cs"/>
              </a:rPr>
              <a:t>scurt</a:t>
            </a:r>
            <a:r>
              <a:rPr lang="en-GB" sz="1400" b="0" i="0" kern="1200" dirty="0">
                <a:solidFill>
                  <a:schemeClr val="tx1"/>
                </a:solidFill>
                <a:effectLst/>
                <a:latin typeface="+mn-lt"/>
                <a:ea typeface="+mn-ea"/>
                <a:cs typeface="+mn-cs"/>
              </a:rPr>
              <a:t>, </a:t>
            </a:r>
            <a:r>
              <a:rPr lang="en-GB" sz="1400" b="0" i="0" kern="1200" dirty="0" err="1">
                <a:solidFill>
                  <a:schemeClr val="tx1"/>
                </a:solidFill>
                <a:effectLst/>
                <a:latin typeface="+mn-lt"/>
                <a:ea typeface="+mn-ea"/>
                <a:cs typeface="+mn-cs"/>
              </a:rPr>
              <a:t>este</a:t>
            </a:r>
            <a:r>
              <a:rPr lang="en-GB" sz="1400" b="0" i="0" kern="1200" dirty="0">
                <a:solidFill>
                  <a:schemeClr val="tx1"/>
                </a:solidFill>
                <a:effectLst/>
                <a:latin typeface="+mn-lt"/>
                <a:ea typeface="+mn-ea"/>
                <a:cs typeface="+mn-cs"/>
              </a:rPr>
              <a:t> </a:t>
            </a:r>
            <a:r>
              <a:rPr lang="en-GB" sz="1400" b="0" i="0" kern="1200" dirty="0" err="1">
                <a:solidFill>
                  <a:schemeClr val="tx1"/>
                </a:solidFill>
                <a:effectLst/>
                <a:latin typeface="+mn-lt"/>
                <a:ea typeface="+mn-ea"/>
                <a:cs typeface="+mn-cs"/>
              </a:rPr>
              <a:t>programare</a:t>
            </a:r>
            <a:r>
              <a:rPr lang="en-GB" sz="1400" b="0" i="0" kern="1200" dirty="0">
                <a:solidFill>
                  <a:schemeClr val="tx1"/>
                </a:solidFill>
                <a:effectLst/>
                <a:latin typeface="+mn-lt"/>
                <a:ea typeface="+mn-ea"/>
                <a:cs typeface="+mn-cs"/>
              </a:rPr>
              <a:t> </a:t>
            </a:r>
            <a:r>
              <a:rPr lang="en-GB" sz="1400" b="0" i="0" kern="1200" dirty="0" err="1">
                <a:solidFill>
                  <a:schemeClr val="tx1"/>
                </a:solidFill>
                <a:effectLst/>
                <a:latin typeface="+mn-lt"/>
                <a:ea typeface="+mn-ea"/>
                <a:cs typeface="+mn-cs"/>
              </a:rPr>
              <a:t>bazată</a:t>
            </a:r>
            <a:r>
              <a:rPr lang="en-GB" sz="1400" b="0" i="0" kern="1200" dirty="0">
                <a:solidFill>
                  <a:schemeClr val="tx1"/>
                </a:solidFill>
                <a:effectLst/>
                <a:latin typeface="+mn-lt"/>
                <a:ea typeface="+mn-ea"/>
                <a:cs typeface="+mn-cs"/>
              </a:rPr>
              <a:t> pe </a:t>
            </a:r>
            <a:r>
              <a:rPr lang="en-GB" sz="1400" b="0" i="0" kern="1200" dirty="0" err="1">
                <a:solidFill>
                  <a:schemeClr val="tx1"/>
                </a:solidFill>
                <a:effectLst/>
                <a:latin typeface="+mn-lt"/>
                <a:ea typeface="+mn-ea"/>
                <a:cs typeface="+mn-cs"/>
              </a:rPr>
              <a:t>matematică</a:t>
            </a:r>
            <a:r>
              <a:rPr lang="en-GB" sz="1400" b="0" i="0" kern="1200" dirty="0">
                <a:solidFill>
                  <a:schemeClr val="tx1"/>
                </a:solidFill>
                <a:effectLst/>
                <a:latin typeface="+mn-lt"/>
                <a:ea typeface="+mn-ea"/>
                <a:cs typeface="+mn-cs"/>
              </a:rPr>
              <a:t> </a:t>
            </a:r>
            <a:r>
              <a:rPr lang="en-GB" sz="1400" b="0" i="0" kern="1200" dirty="0" err="1">
                <a:solidFill>
                  <a:schemeClr val="tx1"/>
                </a:solidFill>
                <a:effectLst/>
                <a:latin typeface="+mn-lt"/>
                <a:ea typeface="+mn-ea"/>
                <a:cs typeface="+mn-cs"/>
              </a:rPr>
              <a:t>și</a:t>
            </a:r>
            <a:r>
              <a:rPr lang="en-GB" sz="1400" b="0" i="0" kern="1200" dirty="0">
                <a:solidFill>
                  <a:schemeClr val="tx1"/>
                </a:solidFill>
                <a:effectLst/>
                <a:latin typeface="+mn-lt"/>
                <a:ea typeface="+mn-ea"/>
                <a:cs typeface="+mn-cs"/>
              </a:rPr>
              <a:t> pe </a:t>
            </a:r>
            <a:r>
              <a:rPr lang="en-GB" sz="1400" b="0" i="0" kern="1200" dirty="0" err="1">
                <a:solidFill>
                  <a:schemeClr val="tx1"/>
                </a:solidFill>
                <a:effectLst/>
                <a:latin typeface="+mn-lt"/>
                <a:ea typeface="+mn-ea"/>
                <a:cs typeface="+mn-cs"/>
              </a:rPr>
              <a:t>teoria</a:t>
            </a:r>
            <a:r>
              <a:rPr lang="en-GB" sz="1400" b="0" i="0" kern="1200" dirty="0">
                <a:solidFill>
                  <a:schemeClr val="tx1"/>
                </a:solidFill>
                <a:effectLst/>
                <a:latin typeface="+mn-lt"/>
                <a:ea typeface="+mn-ea"/>
                <a:cs typeface="+mn-cs"/>
              </a:rPr>
              <a:t> </a:t>
            </a:r>
            <a:r>
              <a:rPr lang="en-GB" sz="1400" b="0" i="0" kern="1200" dirty="0" err="1">
                <a:solidFill>
                  <a:schemeClr val="tx1"/>
                </a:solidFill>
                <a:effectLst/>
                <a:latin typeface="+mn-lt"/>
                <a:ea typeface="+mn-ea"/>
                <a:cs typeface="+mn-cs"/>
              </a:rPr>
              <a:t>funcțiilor</a:t>
            </a:r>
            <a:r>
              <a:rPr lang="en-GB" sz="1400" b="0" i="0" kern="1200" dirty="0">
                <a:solidFill>
                  <a:schemeClr val="tx1"/>
                </a:solidFill>
                <a:effectLst/>
                <a:latin typeface="+mn-lt"/>
                <a:ea typeface="+mn-ea"/>
                <a:cs typeface="+mn-cs"/>
              </a:rPr>
              <a:t>.</a:t>
            </a:r>
            <a:endParaRPr lang="ro-RO" sz="14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E762DFE1-544E-4AD0-8AE2-9ADF9877B110}" type="slidenum">
              <a:rPr lang="en-GB" smtClean="0"/>
              <a:pPr/>
              <a:t>4</a:t>
            </a:fld>
            <a:endParaRPr lang="en-GB" dirty="0"/>
          </a:p>
        </p:txBody>
      </p:sp>
    </p:spTree>
    <p:extLst>
      <p:ext uri="{BB962C8B-B14F-4D97-AF65-F5344CB8AC3E}">
        <p14:creationId xmlns:p14="http://schemas.microsoft.com/office/powerpoint/2010/main" val="33803870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1038"/>
            <a:ext cx="5486400" cy="3086100"/>
          </a:xfrm>
        </p:spPr>
      </p:sp>
      <p:sp>
        <p:nvSpPr>
          <p:cNvPr id="3" name="Notes Placeholder 2"/>
          <p:cNvSpPr>
            <a:spLocks noGrp="1"/>
          </p:cNvSpPr>
          <p:nvPr>
            <p:ph type="body" idx="1"/>
          </p:nvPr>
        </p:nvSpPr>
        <p:spPr/>
        <p:txBody>
          <a:bodyPr/>
          <a:lstStyle/>
          <a:p>
            <a:r>
              <a:rPr lang="en-RO" dirty="0"/>
              <a:t>//TODO: rewrite this (use </a:t>
            </a:r>
            <a:r>
              <a:rPr lang="en-GB" dirty="0"/>
              <a:t>I</a:t>
            </a:r>
            <a:r>
              <a:rPr lang="en-RO" dirty="0"/>
              <a:t> instead of t)</a:t>
            </a:r>
          </a:p>
        </p:txBody>
      </p:sp>
      <p:sp>
        <p:nvSpPr>
          <p:cNvPr id="4" name="Slide Number Placeholder 3"/>
          <p:cNvSpPr>
            <a:spLocks noGrp="1"/>
          </p:cNvSpPr>
          <p:nvPr>
            <p:ph type="sldNum" sz="quarter" idx="5"/>
          </p:nvPr>
        </p:nvSpPr>
        <p:spPr/>
        <p:txBody>
          <a:bodyPr/>
          <a:lstStyle/>
          <a:p>
            <a:fld id="{E762DFE1-544E-4AD0-8AE2-9ADF9877B110}" type="slidenum">
              <a:rPr lang="en-GB" smtClean="0"/>
              <a:pPr/>
              <a:t>7</a:t>
            </a:fld>
            <a:endParaRPr lang="en-GB" dirty="0"/>
          </a:p>
        </p:txBody>
      </p:sp>
    </p:spTree>
    <p:extLst>
      <p:ext uri="{BB962C8B-B14F-4D97-AF65-F5344CB8AC3E}">
        <p14:creationId xmlns:p14="http://schemas.microsoft.com/office/powerpoint/2010/main" val="21278032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1038"/>
            <a:ext cx="5486400" cy="3086100"/>
          </a:xfrm>
        </p:spPr>
      </p:sp>
      <p:sp>
        <p:nvSpPr>
          <p:cNvPr id="3" name="Notes Placeholder 2"/>
          <p:cNvSpPr>
            <a:spLocks noGrp="1"/>
          </p:cNvSpPr>
          <p:nvPr>
            <p:ph type="body" idx="1"/>
          </p:nvPr>
        </p:nvSpPr>
        <p:spPr/>
        <p:txBody>
          <a:bodyPr/>
          <a:lstStyle/>
          <a:p>
            <a:r>
              <a:rPr lang="en-GB" dirty="0"/>
              <a:t>In computer science, an abstract data type (ADT) is a mathematical model for data types. An abstract data type is defined by its </a:t>
            </a:r>
            <a:r>
              <a:rPr lang="en-GB" dirty="0" err="1"/>
              <a:t>behavior</a:t>
            </a:r>
            <a:r>
              <a:rPr lang="en-GB" dirty="0"/>
              <a:t> (semantics) from the point of view of a user, of the data, specifically in terms of possible values, possible operations on data of this type, and the </a:t>
            </a:r>
            <a:r>
              <a:rPr lang="en-GB" dirty="0" err="1"/>
              <a:t>behavior</a:t>
            </a:r>
            <a:r>
              <a:rPr lang="en-GB" dirty="0"/>
              <a:t> of these operations. This mathematical model contrasts with data structures, which are concrete representations of data, and are the point of view of an implementer, not a user.</a:t>
            </a:r>
          </a:p>
          <a:p>
            <a:r>
              <a:rPr lang="en-GB" dirty="0"/>
              <a:t>Formally, an ADT may be defined as a "class of objects whose logical </a:t>
            </a:r>
            <a:r>
              <a:rPr lang="en-GB" dirty="0" err="1"/>
              <a:t>behavior</a:t>
            </a:r>
            <a:r>
              <a:rPr lang="en-GB" dirty="0"/>
              <a:t> is defined by a set of values and a set of operations”</a:t>
            </a:r>
          </a:p>
          <a:p>
            <a:endParaRPr lang="en-GB" dirty="0"/>
          </a:p>
          <a:p>
            <a:endParaRPr lang="en-GB" dirty="0"/>
          </a:p>
          <a:p>
            <a:r>
              <a:rPr lang="en-GB" sz="1400" b="0" i="0" kern="1200" dirty="0" err="1">
                <a:solidFill>
                  <a:schemeClr val="tx1"/>
                </a:solidFill>
                <a:effectLst/>
                <a:latin typeface="+mn-lt"/>
                <a:ea typeface="+mn-ea"/>
                <a:cs typeface="+mn-cs"/>
              </a:rPr>
              <a:t>Observați</a:t>
            </a:r>
            <a:r>
              <a:rPr lang="en-GB" sz="1400" b="0" i="0" kern="1200" dirty="0">
                <a:solidFill>
                  <a:schemeClr val="tx1"/>
                </a:solidFill>
                <a:effectLst/>
                <a:latin typeface="+mn-lt"/>
                <a:ea typeface="+mn-ea"/>
                <a:cs typeface="+mn-cs"/>
              </a:rPr>
              <a:t> </a:t>
            </a:r>
            <a:r>
              <a:rPr lang="en-GB" sz="1400" b="0" i="0" kern="1200" dirty="0" err="1">
                <a:solidFill>
                  <a:schemeClr val="tx1"/>
                </a:solidFill>
                <a:effectLst/>
                <a:latin typeface="+mn-lt"/>
                <a:ea typeface="+mn-ea"/>
                <a:cs typeface="+mn-cs"/>
              </a:rPr>
              <a:t>asemănarea</a:t>
            </a:r>
            <a:r>
              <a:rPr lang="en-GB" sz="1400" b="0" i="0" kern="1200" dirty="0">
                <a:solidFill>
                  <a:schemeClr val="tx1"/>
                </a:solidFill>
                <a:effectLst/>
                <a:latin typeface="+mn-lt"/>
                <a:ea typeface="+mn-ea"/>
                <a:cs typeface="+mn-cs"/>
              </a:rPr>
              <a:t> </a:t>
            </a:r>
            <a:r>
              <a:rPr lang="en-GB" sz="1400" b="0" i="0" kern="1200" dirty="0" err="1">
                <a:solidFill>
                  <a:schemeClr val="tx1"/>
                </a:solidFill>
                <a:effectLst/>
                <a:latin typeface="+mn-lt"/>
                <a:ea typeface="+mn-ea"/>
                <a:cs typeface="+mn-cs"/>
              </a:rPr>
              <a:t>izbitoare</a:t>
            </a:r>
            <a:r>
              <a:rPr lang="en-GB" sz="1400" b="0" i="0" kern="1200" dirty="0">
                <a:solidFill>
                  <a:schemeClr val="tx1"/>
                </a:solidFill>
                <a:effectLst/>
                <a:latin typeface="+mn-lt"/>
                <a:ea typeface="+mn-ea"/>
                <a:cs typeface="+mn-cs"/>
              </a:rPr>
              <a:t> </a:t>
            </a:r>
            <a:r>
              <a:rPr lang="en-GB" sz="1400" b="0" i="0" kern="1200" dirty="0" err="1">
                <a:solidFill>
                  <a:schemeClr val="tx1"/>
                </a:solidFill>
                <a:effectLst/>
                <a:latin typeface="+mn-lt"/>
                <a:ea typeface="+mn-ea"/>
                <a:cs typeface="+mn-cs"/>
              </a:rPr>
              <a:t>între</a:t>
            </a:r>
            <a:r>
              <a:rPr lang="en-GB" sz="1400" b="0" i="0" kern="1200" dirty="0">
                <a:solidFill>
                  <a:schemeClr val="tx1"/>
                </a:solidFill>
                <a:effectLst/>
                <a:latin typeface="+mn-lt"/>
                <a:ea typeface="+mn-ea"/>
                <a:cs typeface="+mn-cs"/>
              </a:rPr>
              <a:t> </a:t>
            </a:r>
            <a:r>
              <a:rPr lang="en-GB" sz="1400" b="0" i="0" kern="1200" dirty="0" err="1">
                <a:solidFill>
                  <a:schemeClr val="tx1"/>
                </a:solidFill>
                <a:effectLst/>
                <a:latin typeface="+mn-lt"/>
                <a:ea typeface="+mn-ea"/>
                <a:cs typeface="+mn-cs"/>
              </a:rPr>
              <a:t>codul</a:t>
            </a:r>
            <a:r>
              <a:rPr lang="en-GB" sz="1400" b="0" i="0" kern="1200" dirty="0">
                <a:solidFill>
                  <a:schemeClr val="tx1"/>
                </a:solidFill>
                <a:effectLst/>
                <a:latin typeface="+mn-lt"/>
                <a:ea typeface="+mn-ea"/>
                <a:cs typeface="+mn-cs"/>
              </a:rPr>
              <a:t> Haskell </a:t>
            </a:r>
            <a:r>
              <a:rPr lang="en-GB" sz="1400" b="0" i="0" kern="1200" dirty="0" err="1">
                <a:solidFill>
                  <a:schemeClr val="tx1"/>
                </a:solidFill>
                <a:effectLst/>
                <a:latin typeface="+mn-lt"/>
                <a:ea typeface="+mn-ea"/>
                <a:cs typeface="+mn-cs"/>
              </a:rPr>
              <a:t>și</a:t>
            </a:r>
            <a:r>
              <a:rPr lang="en-GB" sz="1400" b="0" i="0" kern="1200" dirty="0">
                <a:solidFill>
                  <a:schemeClr val="tx1"/>
                </a:solidFill>
                <a:effectLst/>
                <a:latin typeface="+mn-lt"/>
                <a:ea typeface="+mn-ea"/>
                <a:cs typeface="+mn-cs"/>
              </a:rPr>
              <a:t> </a:t>
            </a:r>
            <a:r>
              <a:rPr lang="en-GB" sz="1400" b="1" i="0" kern="1200" dirty="0" err="1">
                <a:solidFill>
                  <a:schemeClr val="tx1"/>
                </a:solidFill>
                <a:effectLst/>
                <a:latin typeface="+mn-lt"/>
                <a:ea typeface="+mn-ea"/>
                <a:cs typeface="+mn-cs"/>
              </a:rPr>
              <a:t>definirea</a:t>
            </a:r>
            <a:r>
              <a:rPr lang="en-GB" sz="1400" b="1" i="0" kern="1200" dirty="0">
                <a:solidFill>
                  <a:schemeClr val="tx1"/>
                </a:solidFill>
                <a:effectLst/>
                <a:latin typeface="+mn-lt"/>
                <a:ea typeface="+mn-ea"/>
                <a:cs typeface="+mn-cs"/>
              </a:rPr>
              <a:t> </a:t>
            </a:r>
            <a:r>
              <a:rPr lang="en-GB" sz="1400" b="1" i="0" kern="1200" dirty="0" err="1">
                <a:solidFill>
                  <a:schemeClr val="tx1"/>
                </a:solidFill>
                <a:effectLst/>
                <a:latin typeface="+mn-lt"/>
                <a:ea typeface="+mn-ea"/>
                <a:cs typeface="+mn-cs"/>
              </a:rPr>
              <a:t>axiomelor</a:t>
            </a:r>
            <a:r>
              <a:rPr lang="en-GB" sz="1400" b="1" i="0" kern="1200" dirty="0">
                <a:solidFill>
                  <a:schemeClr val="tx1"/>
                </a:solidFill>
                <a:effectLst/>
                <a:latin typeface="+mn-lt"/>
                <a:ea typeface="+mn-ea"/>
                <a:cs typeface="+mn-cs"/>
              </a:rPr>
              <a:t> </a:t>
            </a:r>
            <a:r>
              <a:rPr lang="en-GB" sz="1400" b="1" i="0" kern="1200" dirty="0" err="1">
                <a:solidFill>
                  <a:schemeClr val="tx1"/>
                </a:solidFill>
                <a:effectLst/>
                <a:latin typeface="+mn-lt"/>
                <a:ea typeface="+mn-ea"/>
                <a:cs typeface="+mn-cs"/>
              </a:rPr>
              <a:t>unui</a:t>
            </a:r>
            <a:r>
              <a:rPr lang="en-GB" sz="1400" b="1" i="0" kern="1200" dirty="0">
                <a:solidFill>
                  <a:schemeClr val="tx1"/>
                </a:solidFill>
                <a:effectLst/>
                <a:latin typeface="+mn-lt"/>
                <a:ea typeface="+mn-ea"/>
                <a:cs typeface="+mn-cs"/>
              </a:rPr>
              <a:t> TDA</a:t>
            </a:r>
            <a:r>
              <a:rPr lang="en-GB" sz="1400" b="0" i="0" kern="1200" dirty="0">
                <a:solidFill>
                  <a:schemeClr val="tx1"/>
                </a:solidFill>
                <a:effectLst/>
                <a:latin typeface="+mn-lt"/>
                <a:ea typeface="+mn-ea"/>
                <a:cs typeface="+mn-cs"/>
              </a:rPr>
              <a:t>, </a:t>
            </a:r>
            <a:r>
              <a:rPr lang="en-GB" sz="1400" b="0" i="0" kern="1200" dirty="0" err="1">
                <a:solidFill>
                  <a:schemeClr val="tx1"/>
                </a:solidFill>
                <a:effectLst/>
                <a:latin typeface="+mn-lt"/>
                <a:ea typeface="+mn-ea"/>
                <a:cs typeface="+mn-cs"/>
              </a:rPr>
              <a:t>studiată</a:t>
            </a:r>
            <a:r>
              <a:rPr lang="en-GB" sz="1400" b="0" i="0" kern="1200" dirty="0">
                <a:solidFill>
                  <a:schemeClr val="tx1"/>
                </a:solidFill>
                <a:effectLst/>
                <a:latin typeface="+mn-lt"/>
                <a:ea typeface="+mn-ea"/>
                <a:cs typeface="+mn-cs"/>
              </a:rPr>
              <a:t> la </a:t>
            </a:r>
            <a:r>
              <a:rPr lang="en-GB" sz="1400" b="0" i="0" kern="1200" dirty="0" err="1">
                <a:solidFill>
                  <a:schemeClr val="tx1"/>
                </a:solidFill>
                <a:effectLst/>
                <a:latin typeface="+mn-lt"/>
                <a:ea typeface="+mn-ea"/>
                <a:cs typeface="+mn-cs"/>
              </a:rPr>
              <a:t>cursul</a:t>
            </a:r>
            <a:r>
              <a:rPr lang="en-GB" sz="1400" b="0" i="0" kern="1200" dirty="0">
                <a:solidFill>
                  <a:schemeClr val="tx1"/>
                </a:solidFill>
                <a:effectLst/>
                <a:latin typeface="+mn-lt"/>
                <a:ea typeface="+mn-ea"/>
                <a:cs typeface="+mn-cs"/>
              </a:rPr>
              <a:t> de </a:t>
            </a:r>
            <a:r>
              <a:rPr lang="en-GB" sz="1400" b="0" i="1" kern="1200" dirty="0" err="1">
                <a:solidFill>
                  <a:schemeClr val="tx1"/>
                </a:solidFill>
                <a:effectLst/>
                <a:latin typeface="+mn-lt"/>
                <a:ea typeface="+mn-ea"/>
                <a:cs typeface="+mn-cs"/>
              </a:rPr>
              <a:t>Analiza</a:t>
            </a:r>
            <a:r>
              <a:rPr lang="en-GB" sz="1400" b="0" i="1" kern="1200" dirty="0">
                <a:solidFill>
                  <a:schemeClr val="tx1"/>
                </a:solidFill>
                <a:effectLst/>
                <a:latin typeface="+mn-lt"/>
                <a:ea typeface="+mn-ea"/>
                <a:cs typeface="+mn-cs"/>
              </a:rPr>
              <a:t> </a:t>
            </a:r>
            <a:r>
              <a:rPr lang="en-GB" sz="1400" b="0" i="1" kern="1200" dirty="0" err="1">
                <a:solidFill>
                  <a:schemeClr val="tx1"/>
                </a:solidFill>
                <a:effectLst/>
                <a:latin typeface="+mn-lt"/>
                <a:ea typeface="+mn-ea"/>
                <a:cs typeface="+mn-cs"/>
              </a:rPr>
              <a:t>Algoritmilor</a:t>
            </a:r>
            <a:r>
              <a:rPr lang="en-GB" sz="1400" b="0" i="0" kern="1200" dirty="0">
                <a:solidFill>
                  <a:schemeClr val="tx1"/>
                </a:solidFill>
                <a:effectLst/>
                <a:latin typeface="+mn-lt"/>
                <a:ea typeface="+mn-ea"/>
                <a:cs typeface="+mn-cs"/>
              </a:rPr>
              <a:t> </a:t>
            </a:r>
            <a:r>
              <a:rPr lang="en-GB" sz="1400" b="0" i="0" kern="1200" dirty="0" err="1">
                <a:solidFill>
                  <a:schemeClr val="tx1"/>
                </a:solidFill>
                <a:effectLst/>
                <a:latin typeface="+mn-lt"/>
                <a:ea typeface="+mn-ea"/>
                <a:cs typeface="+mn-cs"/>
              </a:rPr>
              <a:t>funcțiile</a:t>
            </a:r>
            <a:r>
              <a:rPr lang="en-GB" sz="1400" b="0" i="0" kern="1200" dirty="0">
                <a:solidFill>
                  <a:schemeClr val="tx1"/>
                </a:solidFill>
                <a:effectLst/>
                <a:latin typeface="+mn-lt"/>
                <a:ea typeface="+mn-ea"/>
                <a:cs typeface="+mn-cs"/>
              </a:rPr>
              <a:t> sunt definite pe </a:t>
            </a:r>
            <a:r>
              <a:rPr lang="en-GB" sz="1400" b="0" i="0" kern="1200" dirty="0" err="1">
                <a:solidFill>
                  <a:schemeClr val="tx1"/>
                </a:solidFill>
                <a:effectLst/>
                <a:latin typeface="+mn-lt"/>
                <a:ea typeface="+mn-ea"/>
                <a:cs typeface="+mn-cs"/>
              </a:rPr>
              <a:t>cazurile</a:t>
            </a:r>
            <a:r>
              <a:rPr lang="en-GB" sz="1400" b="0" i="0" kern="1200" dirty="0">
                <a:solidFill>
                  <a:schemeClr val="tx1"/>
                </a:solidFill>
                <a:effectLst/>
                <a:latin typeface="+mn-lt"/>
                <a:ea typeface="+mn-ea"/>
                <a:cs typeface="+mn-cs"/>
              </a:rPr>
              <a:t> de </a:t>
            </a:r>
            <a:r>
              <a:rPr lang="en-GB" sz="1400" b="0" i="0" kern="1200" dirty="0" err="1">
                <a:solidFill>
                  <a:schemeClr val="tx1"/>
                </a:solidFill>
                <a:effectLst/>
                <a:latin typeface="+mn-lt"/>
                <a:ea typeface="+mn-ea"/>
                <a:cs typeface="+mn-cs"/>
              </a:rPr>
              <a:t>aplicare</a:t>
            </a:r>
            <a:r>
              <a:rPr lang="en-GB" sz="1400" b="0" i="0" kern="1200" dirty="0">
                <a:solidFill>
                  <a:schemeClr val="tx1"/>
                </a:solidFill>
                <a:effectLst/>
                <a:latin typeface="+mn-lt"/>
                <a:ea typeface="+mn-ea"/>
                <a:cs typeface="+mn-cs"/>
              </a:rPr>
              <a:t> </a:t>
            </a:r>
            <a:r>
              <a:rPr lang="en-GB" sz="1400" b="0" i="0" kern="1200" dirty="0" err="1">
                <a:solidFill>
                  <a:schemeClr val="tx1"/>
                </a:solidFill>
                <a:effectLst/>
                <a:latin typeface="+mn-lt"/>
                <a:ea typeface="+mn-ea"/>
                <a:cs typeface="+mn-cs"/>
              </a:rPr>
              <a:t>și</a:t>
            </a:r>
            <a:r>
              <a:rPr lang="en-GB" sz="1400" b="0" i="0" kern="1200" dirty="0">
                <a:solidFill>
                  <a:schemeClr val="tx1"/>
                </a:solidFill>
                <a:effectLst/>
                <a:latin typeface="+mn-lt"/>
                <a:ea typeface="+mn-ea"/>
                <a:cs typeface="+mn-cs"/>
              </a:rPr>
              <a:t> </a:t>
            </a:r>
            <a:r>
              <a:rPr lang="en-GB" sz="1400" b="0" i="0" kern="1200" dirty="0" err="1">
                <a:solidFill>
                  <a:schemeClr val="tx1"/>
                </a:solidFill>
                <a:effectLst/>
                <a:latin typeface="+mn-lt"/>
                <a:ea typeface="+mn-ea"/>
                <a:cs typeface="+mn-cs"/>
              </a:rPr>
              <a:t>folosesc</a:t>
            </a:r>
            <a:r>
              <a:rPr lang="en-GB" sz="1400" b="0" i="0" kern="1200" dirty="0">
                <a:solidFill>
                  <a:schemeClr val="tx1"/>
                </a:solidFill>
                <a:effectLst/>
                <a:latin typeface="+mn-lt"/>
                <a:ea typeface="+mn-ea"/>
                <a:cs typeface="+mn-cs"/>
              </a:rPr>
              <a:t> </a:t>
            </a:r>
            <a:r>
              <a:rPr lang="en-GB" sz="1400" b="0" i="0" kern="1200" dirty="0" err="1">
                <a:solidFill>
                  <a:schemeClr val="tx1"/>
                </a:solidFill>
                <a:effectLst/>
                <a:latin typeface="+mn-lt"/>
                <a:ea typeface="+mn-ea"/>
                <a:cs typeface="+mn-cs"/>
              </a:rPr>
              <a:t>recursivitatea</a:t>
            </a:r>
            <a:r>
              <a:rPr lang="en-GB" sz="1400" b="0" i="0" kern="1200" dirty="0">
                <a:solidFill>
                  <a:schemeClr val="tx1"/>
                </a:solidFill>
                <a:effectLst/>
                <a:latin typeface="+mn-lt"/>
                <a:ea typeface="+mn-ea"/>
                <a:cs typeface="+mn-cs"/>
              </a:rPr>
              <a:t> </a:t>
            </a:r>
            <a:r>
              <a:rPr lang="en-GB" sz="1400" b="0" i="0" kern="1200" dirty="0" err="1">
                <a:solidFill>
                  <a:schemeClr val="tx1"/>
                </a:solidFill>
                <a:effectLst/>
                <a:latin typeface="+mn-lt"/>
                <a:ea typeface="+mn-ea"/>
                <a:cs typeface="+mn-cs"/>
              </a:rPr>
              <a:t>pentru</a:t>
            </a:r>
            <a:r>
              <a:rPr lang="en-GB" sz="1400" b="0" i="0" kern="1200" dirty="0">
                <a:solidFill>
                  <a:schemeClr val="tx1"/>
                </a:solidFill>
                <a:effectLst/>
                <a:latin typeface="+mn-lt"/>
                <a:ea typeface="+mn-ea"/>
                <a:cs typeface="+mn-cs"/>
              </a:rPr>
              <a:t> a </a:t>
            </a:r>
            <a:r>
              <a:rPr lang="en-GB" sz="1400" b="0" i="0" kern="1200" dirty="0" err="1">
                <a:solidFill>
                  <a:schemeClr val="tx1"/>
                </a:solidFill>
                <a:effectLst/>
                <a:latin typeface="+mn-lt"/>
                <a:ea typeface="+mn-ea"/>
                <a:cs typeface="+mn-cs"/>
              </a:rPr>
              <a:t>referi</a:t>
            </a:r>
            <a:r>
              <a:rPr lang="en-GB" sz="1400" b="0" i="0" kern="1200" dirty="0">
                <a:solidFill>
                  <a:schemeClr val="tx1"/>
                </a:solidFill>
                <a:effectLst/>
                <a:latin typeface="+mn-lt"/>
                <a:ea typeface="+mn-ea"/>
                <a:cs typeface="+mn-cs"/>
              </a:rPr>
              <a:t> un </a:t>
            </a:r>
            <a:r>
              <a:rPr lang="en-GB" sz="1400" b="0" i="0" kern="1200" dirty="0" err="1">
                <a:solidFill>
                  <a:schemeClr val="tx1"/>
                </a:solidFill>
                <a:effectLst/>
                <a:latin typeface="+mn-lt"/>
                <a:ea typeface="+mn-ea"/>
                <a:cs typeface="+mn-cs"/>
              </a:rPr>
              <a:t>caz</a:t>
            </a:r>
            <a:r>
              <a:rPr lang="en-GB" sz="1400" b="0" i="0" kern="1200" dirty="0">
                <a:solidFill>
                  <a:schemeClr val="tx1"/>
                </a:solidFill>
                <a:effectLst/>
                <a:latin typeface="+mn-lt"/>
                <a:ea typeface="+mn-ea"/>
                <a:cs typeface="+mn-cs"/>
              </a:rPr>
              <a:t> </a:t>
            </a:r>
            <a:r>
              <a:rPr lang="en-GB" sz="1400" b="0" i="0" kern="1200" dirty="0" err="1">
                <a:solidFill>
                  <a:schemeClr val="tx1"/>
                </a:solidFill>
                <a:effectLst/>
                <a:latin typeface="+mn-lt"/>
                <a:ea typeface="+mn-ea"/>
                <a:cs typeface="+mn-cs"/>
              </a:rPr>
              <a:t>deja</a:t>
            </a:r>
            <a:r>
              <a:rPr lang="en-GB" sz="1400" b="0" i="0" kern="1200" dirty="0">
                <a:solidFill>
                  <a:schemeClr val="tx1"/>
                </a:solidFill>
                <a:effectLst/>
                <a:latin typeface="+mn-lt"/>
                <a:ea typeface="+mn-ea"/>
                <a:cs typeface="+mn-cs"/>
              </a:rPr>
              <a:t> </a:t>
            </a:r>
            <a:r>
              <a:rPr lang="en-GB" sz="1400" b="0" i="0" kern="1200" dirty="0" err="1">
                <a:solidFill>
                  <a:schemeClr val="tx1"/>
                </a:solidFill>
                <a:effectLst/>
                <a:latin typeface="+mn-lt"/>
                <a:ea typeface="+mn-ea"/>
                <a:cs typeface="+mn-cs"/>
              </a:rPr>
              <a:t>implementat</a:t>
            </a:r>
            <a:r>
              <a:rPr lang="en-GB" sz="1400" b="0" i="0" kern="1200" dirty="0">
                <a:solidFill>
                  <a:schemeClr val="tx1"/>
                </a:solidFill>
                <a:effectLst/>
                <a:latin typeface="+mn-lt"/>
                <a:ea typeface="+mn-ea"/>
                <a:cs typeface="+mn-cs"/>
              </a:rPr>
              <a:t>.</a:t>
            </a:r>
          </a:p>
          <a:p>
            <a:r>
              <a:rPr lang="en-GB" sz="1400" b="0" i="0" kern="1200" dirty="0" err="1">
                <a:solidFill>
                  <a:schemeClr val="tx1"/>
                </a:solidFill>
                <a:effectLst/>
                <a:latin typeface="+mn-lt"/>
                <a:ea typeface="+mn-ea"/>
                <a:cs typeface="+mn-cs"/>
              </a:rPr>
              <a:t>Funcția</a:t>
            </a:r>
            <a:r>
              <a:rPr lang="en-GB" sz="1400" b="0" i="0" kern="1200" dirty="0">
                <a:solidFill>
                  <a:schemeClr val="tx1"/>
                </a:solidFill>
                <a:effectLst/>
                <a:latin typeface="+mn-lt"/>
                <a:ea typeface="+mn-ea"/>
                <a:cs typeface="+mn-cs"/>
              </a:rPr>
              <a:t> </a:t>
            </a:r>
            <a:r>
              <a:rPr lang="en-GB" sz="1400" b="1" i="0" kern="1200" dirty="0" err="1">
                <a:solidFill>
                  <a:schemeClr val="tx1"/>
                </a:solidFill>
                <a:effectLst/>
                <a:latin typeface="+mn-lt"/>
                <a:ea typeface="+mn-ea"/>
                <a:cs typeface="+mn-cs"/>
              </a:rPr>
              <a:t>insertion_sort</a:t>
            </a:r>
            <a:r>
              <a:rPr lang="en-GB" sz="1400" b="0" i="0" kern="1200" dirty="0">
                <a:solidFill>
                  <a:schemeClr val="tx1"/>
                </a:solidFill>
                <a:effectLst/>
                <a:latin typeface="+mn-lt"/>
                <a:ea typeface="+mn-ea"/>
                <a:cs typeface="+mn-cs"/>
              </a:rPr>
              <a:t> </a:t>
            </a:r>
            <a:r>
              <a:rPr lang="en-GB" sz="1400" b="0" i="0" kern="1200" dirty="0" err="1">
                <a:solidFill>
                  <a:schemeClr val="tx1"/>
                </a:solidFill>
                <a:effectLst/>
                <a:latin typeface="+mn-lt"/>
                <a:ea typeface="+mn-ea"/>
                <a:cs typeface="+mn-cs"/>
              </a:rPr>
              <a:t>primește</a:t>
            </a:r>
            <a:r>
              <a:rPr lang="en-GB" sz="1400" b="0" i="0" kern="1200" dirty="0">
                <a:solidFill>
                  <a:schemeClr val="tx1"/>
                </a:solidFill>
                <a:effectLst/>
                <a:latin typeface="+mn-lt"/>
                <a:ea typeface="+mn-ea"/>
                <a:cs typeface="+mn-cs"/>
              </a:rPr>
              <a:t> o </a:t>
            </a:r>
            <a:r>
              <a:rPr lang="en-GB" sz="1400" b="0" i="0" kern="1200" dirty="0" err="1">
                <a:solidFill>
                  <a:schemeClr val="tx1"/>
                </a:solidFill>
                <a:effectLst/>
                <a:latin typeface="+mn-lt"/>
                <a:ea typeface="+mn-ea"/>
                <a:cs typeface="+mn-cs"/>
              </a:rPr>
              <a:t>listă</a:t>
            </a:r>
            <a:r>
              <a:rPr lang="en-GB" sz="1400" b="0" i="0" kern="1200" dirty="0">
                <a:solidFill>
                  <a:schemeClr val="tx1"/>
                </a:solidFill>
                <a:effectLst/>
                <a:latin typeface="+mn-lt"/>
                <a:ea typeface="+mn-ea"/>
                <a:cs typeface="+mn-cs"/>
              </a:rPr>
              <a:t> ca </a:t>
            </a:r>
            <a:r>
              <a:rPr lang="en-GB" sz="1400" b="0" i="0" kern="1200" dirty="0" err="1">
                <a:solidFill>
                  <a:schemeClr val="tx1"/>
                </a:solidFill>
                <a:effectLst/>
                <a:latin typeface="+mn-lt"/>
                <a:ea typeface="+mn-ea"/>
                <a:cs typeface="+mn-cs"/>
              </a:rPr>
              <a:t>parametru</a:t>
            </a:r>
            <a:r>
              <a:rPr lang="en-GB" sz="1400" b="0" i="0" kern="1200" dirty="0">
                <a:solidFill>
                  <a:schemeClr val="tx1"/>
                </a:solidFill>
                <a:effectLst/>
                <a:latin typeface="+mn-lt"/>
                <a:ea typeface="+mn-ea"/>
                <a:cs typeface="+mn-cs"/>
              </a:rPr>
              <a:t>, </a:t>
            </a:r>
            <a:r>
              <a:rPr lang="en-GB" sz="1400" b="0" i="0" kern="1200" dirty="0" err="1">
                <a:solidFill>
                  <a:schemeClr val="tx1"/>
                </a:solidFill>
                <a:effectLst/>
                <a:latin typeface="+mn-lt"/>
                <a:ea typeface="+mn-ea"/>
                <a:cs typeface="+mn-cs"/>
              </a:rPr>
              <a:t>și</a:t>
            </a:r>
            <a:r>
              <a:rPr lang="en-GB" sz="1400" b="0" i="0" kern="1200" dirty="0">
                <a:solidFill>
                  <a:schemeClr val="tx1"/>
                </a:solidFill>
                <a:effectLst/>
                <a:latin typeface="+mn-lt"/>
                <a:ea typeface="+mn-ea"/>
                <a:cs typeface="+mn-cs"/>
              </a:rPr>
              <a:t> o </a:t>
            </a:r>
            <a:r>
              <a:rPr lang="en-GB" sz="1400" b="0" i="0" kern="1200" dirty="0" err="1">
                <a:solidFill>
                  <a:schemeClr val="tx1"/>
                </a:solidFill>
                <a:effectLst/>
                <a:latin typeface="+mn-lt"/>
                <a:ea typeface="+mn-ea"/>
                <a:cs typeface="+mn-cs"/>
              </a:rPr>
              <a:t>sortează</a:t>
            </a:r>
            <a:r>
              <a:rPr lang="en-GB" sz="1400" b="0" i="0" kern="1200" dirty="0">
                <a:solidFill>
                  <a:schemeClr val="tx1"/>
                </a:solidFill>
                <a:effectLst/>
                <a:latin typeface="+mn-lt"/>
                <a:ea typeface="+mn-ea"/>
                <a:cs typeface="+mn-cs"/>
              </a:rPr>
              <a:t> </a:t>
            </a:r>
            <a:r>
              <a:rPr lang="en-GB" sz="1400" b="0" i="0" kern="1200" dirty="0" err="1">
                <a:solidFill>
                  <a:schemeClr val="tx1"/>
                </a:solidFill>
                <a:effectLst/>
                <a:latin typeface="+mn-lt"/>
                <a:ea typeface="+mn-ea"/>
                <a:cs typeface="+mn-cs"/>
              </a:rPr>
              <a:t>prin</a:t>
            </a:r>
            <a:r>
              <a:rPr lang="en-GB" sz="1400" b="0" i="0" kern="1200" dirty="0">
                <a:solidFill>
                  <a:schemeClr val="tx1"/>
                </a:solidFill>
                <a:effectLst/>
                <a:latin typeface="+mn-lt"/>
                <a:ea typeface="+mn-ea"/>
                <a:cs typeface="+mn-cs"/>
              </a:rPr>
              <a:t> </a:t>
            </a:r>
            <a:r>
              <a:rPr lang="en-GB" sz="1400" b="0" i="0" kern="1200" dirty="0" err="1">
                <a:solidFill>
                  <a:schemeClr val="tx1"/>
                </a:solidFill>
                <a:effectLst/>
                <a:latin typeface="+mn-lt"/>
                <a:ea typeface="+mn-ea"/>
                <a:cs typeface="+mn-cs"/>
              </a:rPr>
              <a:t>inserție</a:t>
            </a:r>
            <a:r>
              <a:rPr lang="en-GB" sz="1400" b="0" i="0" kern="1200" dirty="0">
                <a:solidFill>
                  <a:schemeClr val="tx1"/>
                </a:solidFill>
                <a:effectLst/>
                <a:latin typeface="+mn-lt"/>
                <a:ea typeface="+mn-ea"/>
                <a:cs typeface="+mn-cs"/>
              </a:rPr>
              <a:t>. </a:t>
            </a:r>
            <a:r>
              <a:rPr lang="en-GB" sz="1400" b="0" i="0" kern="1200" dirty="0" err="1">
                <a:solidFill>
                  <a:schemeClr val="tx1"/>
                </a:solidFill>
                <a:effectLst/>
                <a:latin typeface="+mn-lt"/>
                <a:ea typeface="+mn-ea"/>
                <a:cs typeface="+mn-cs"/>
              </a:rPr>
              <a:t>Dacă</a:t>
            </a:r>
            <a:r>
              <a:rPr lang="en-GB" sz="1400" b="0" i="0" kern="1200" dirty="0">
                <a:solidFill>
                  <a:schemeClr val="tx1"/>
                </a:solidFill>
                <a:effectLst/>
                <a:latin typeface="+mn-lt"/>
                <a:ea typeface="+mn-ea"/>
                <a:cs typeface="+mn-cs"/>
              </a:rPr>
              <a:t> </a:t>
            </a:r>
            <a:r>
              <a:rPr lang="en-GB" sz="1400" b="0" i="0" kern="1200" dirty="0" err="1">
                <a:solidFill>
                  <a:schemeClr val="tx1"/>
                </a:solidFill>
                <a:effectLst/>
                <a:latin typeface="+mn-lt"/>
                <a:ea typeface="+mn-ea"/>
                <a:cs typeface="+mn-cs"/>
              </a:rPr>
              <a:t>parametrul</a:t>
            </a:r>
            <a:r>
              <a:rPr lang="en-GB" sz="1400" b="0" i="0" kern="1200" dirty="0">
                <a:solidFill>
                  <a:schemeClr val="tx1"/>
                </a:solidFill>
                <a:effectLst/>
                <a:latin typeface="+mn-lt"/>
                <a:ea typeface="+mn-ea"/>
                <a:cs typeface="+mn-cs"/>
              </a:rPr>
              <a:t> </a:t>
            </a:r>
            <a:r>
              <a:rPr lang="en-GB" sz="1400" b="0" i="0" kern="1200" dirty="0" err="1">
                <a:solidFill>
                  <a:schemeClr val="tx1"/>
                </a:solidFill>
                <a:effectLst/>
                <a:latin typeface="+mn-lt"/>
                <a:ea typeface="+mn-ea"/>
                <a:cs typeface="+mn-cs"/>
              </a:rPr>
              <a:t>lui</a:t>
            </a:r>
            <a:r>
              <a:rPr lang="en-GB" sz="1400" b="0" i="0" kern="1200" dirty="0">
                <a:solidFill>
                  <a:schemeClr val="tx1"/>
                </a:solidFill>
                <a:effectLst/>
                <a:latin typeface="+mn-lt"/>
                <a:ea typeface="+mn-ea"/>
                <a:cs typeface="+mn-cs"/>
              </a:rPr>
              <a:t> </a:t>
            </a:r>
            <a:r>
              <a:rPr lang="en-GB" sz="1400" b="0" i="1" kern="1200" dirty="0" err="1">
                <a:solidFill>
                  <a:schemeClr val="tx1"/>
                </a:solidFill>
                <a:effectLst/>
                <a:latin typeface="+mn-lt"/>
                <a:ea typeface="+mn-ea"/>
                <a:cs typeface="+mn-cs"/>
              </a:rPr>
              <a:t>insertion_sort</a:t>
            </a:r>
            <a:r>
              <a:rPr lang="en-GB" sz="1400" b="0" i="0" kern="1200" dirty="0">
                <a:solidFill>
                  <a:schemeClr val="tx1"/>
                </a:solidFill>
                <a:effectLst/>
                <a:latin typeface="+mn-lt"/>
                <a:ea typeface="+mn-ea"/>
                <a:cs typeface="+mn-cs"/>
              </a:rPr>
              <a:t> </a:t>
            </a:r>
            <a:r>
              <a:rPr lang="en-GB" sz="1400" b="0" i="0" kern="1200" dirty="0" err="1">
                <a:solidFill>
                  <a:schemeClr val="tx1"/>
                </a:solidFill>
                <a:effectLst/>
                <a:latin typeface="+mn-lt"/>
                <a:ea typeface="+mn-ea"/>
                <a:cs typeface="+mn-cs"/>
              </a:rPr>
              <a:t>este</a:t>
            </a:r>
            <a:r>
              <a:rPr lang="en-GB" sz="1400" b="0" i="0" kern="1200" dirty="0">
                <a:solidFill>
                  <a:schemeClr val="tx1"/>
                </a:solidFill>
                <a:effectLst/>
                <a:latin typeface="+mn-lt"/>
                <a:ea typeface="+mn-ea"/>
                <a:cs typeface="+mn-cs"/>
              </a:rPr>
              <a:t> </a:t>
            </a:r>
            <a:r>
              <a:rPr lang="en-GB" sz="1400" b="0" i="0" kern="1200" dirty="0" err="1">
                <a:solidFill>
                  <a:schemeClr val="tx1"/>
                </a:solidFill>
                <a:effectLst/>
                <a:latin typeface="+mn-lt"/>
                <a:ea typeface="+mn-ea"/>
                <a:cs typeface="+mn-cs"/>
              </a:rPr>
              <a:t>lista</a:t>
            </a:r>
            <a:r>
              <a:rPr lang="en-GB" sz="1400" b="0" i="0" kern="1200" dirty="0">
                <a:solidFill>
                  <a:schemeClr val="tx1"/>
                </a:solidFill>
                <a:effectLst/>
                <a:latin typeface="+mn-lt"/>
                <a:ea typeface="+mn-ea"/>
                <a:cs typeface="+mn-cs"/>
              </a:rPr>
              <a:t> </a:t>
            </a:r>
            <a:r>
              <a:rPr lang="en-GB" sz="1400" b="0" i="0" kern="1200" dirty="0" err="1">
                <a:solidFill>
                  <a:schemeClr val="tx1"/>
                </a:solidFill>
                <a:effectLst/>
                <a:latin typeface="+mn-lt"/>
                <a:ea typeface="+mn-ea"/>
                <a:cs typeface="+mn-cs"/>
              </a:rPr>
              <a:t>vidă</a:t>
            </a:r>
            <a:r>
              <a:rPr lang="en-GB" sz="1400" b="0" i="0" kern="1200" dirty="0">
                <a:solidFill>
                  <a:schemeClr val="tx1"/>
                </a:solidFill>
                <a:effectLst/>
                <a:latin typeface="+mn-lt"/>
                <a:ea typeface="+mn-ea"/>
                <a:cs typeface="+mn-cs"/>
              </a:rPr>
              <a:t>, </a:t>
            </a:r>
            <a:r>
              <a:rPr lang="en-GB" sz="1400" b="0" i="0" kern="1200" dirty="0" err="1">
                <a:solidFill>
                  <a:schemeClr val="tx1"/>
                </a:solidFill>
                <a:effectLst/>
                <a:latin typeface="+mn-lt"/>
                <a:ea typeface="+mn-ea"/>
                <a:cs typeface="+mn-cs"/>
              </a:rPr>
              <a:t>atunci</a:t>
            </a:r>
            <a:r>
              <a:rPr lang="en-GB" sz="1400" b="0" i="0" kern="1200" dirty="0">
                <a:solidFill>
                  <a:schemeClr val="tx1"/>
                </a:solidFill>
                <a:effectLst/>
                <a:latin typeface="+mn-lt"/>
                <a:ea typeface="+mn-ea"/>
                <a:cs typeface="+mn-cs"/>
              </a:rPr>
              <a:t> </a:t>
            </a:r>
            <a:r>
              <a:rPr lang="en-GB" sz="1400" b="0" i="0" kern="1200" dirty="0" err="1">
                <a:solidFill>
                  <a:schemeClr val="tx1"/>
                </a:solidFill>
                <a:effectLst/>
                <a:latin typeface="+mn-lt"/>
                <a:ea typeface="+mn-ea"/>
                <a:cs typeface="+mn-cs"/>
              </a:rPr>
              <a:t>funcția</a:t>
            </a:r>
            <a:r>
              <a:rPr lang="en-GB" sz="1400" b="0" i="0" kern="1200" dirty="0">
                <a:solidFill>
                  <a:schemeClr val="tx1"/>
                </a:solidFill>
                <a:effectLst/>
                <a:latin typeface="+mn-lt"/>
                <a:ea typeface="+mn-ea"/>
                <a:cs typeface="+mn-cs"/>
              </a:rPr>
              <a:t> </a:t>
            </a:r>
            <a:r>
              <a:rPr lang="en-GB" sz="1400" b="0" i="0" kern="1200" dirty="0" err="1">
                <a:solidFill>
                  <a:schemeClr val="tx1"/>
                </a:solidFill>
                <a:effectLst/>
                <a:latin typeface="+mn-lt"/>
                <a:ea typeface="+mn-ea"/>
                <a:cs typeface="+mn-cs"/>
              </a:rPr>
              <a:t>va</a:t>
            </a:r>
            <a:r>
              <a:rPr lang="en-GB" sz="1400" b="0" i="0" kern="1200" dirty="0">
                <a:solidFill>
                  <a:schemeClr val="tx1"/>
                </a:solidFill>
                <a:effectLst/>
                <a:latin typeface="+mn-lt"/>
                <a:ea typeface="+mn-ea"/>
                <a:cs typeface="+mn-cs"/>
              </a:rPr>
              <a:t> </a:t>
            </a:r>
            <a:r>
              <a:rPr lang="en-GB" sz="1400" b="0" i="0" kern="1200" dirty="0" err="1">
                <a:solidFill>
                  <a:schemeClr val="tx1"/>
                </a:solidFill>
                <a:effectLst/>
                <a:latin typeface="+mn-lt"/>
                <a:ea typeface="+mn-ea"/>
                <a:cs typeface="+mn-cs"/>
              </a:rPr>
              <a:t>întoarce</a:t>
            </a:r>
            <a:r>
              <a:rPr lang="en-GB" sz="1400" b="0" i="0" kern="1200" dirty="0">
                <a:solidFill>
                  <a:schemeClr val="tx1"/>
                </a:solidFill>
                <a:effectLst/>
                <a:latin typeface="+mn-lt"/>
                <a:ea typeface="+mn-ea"/>
                <a:cs typeface="+mn-cs"/>
              </a:rPr>
              <a:t> </a:t>
            </a:r>
            <a:r>
              <a:rPr lang="en-GB" sz="1400" b="0" i="0" kern="1200" dirty="0" err="1">
                <a:solidFill>
                  <a:schemeClr val="tx1"/>
                </a:solidFill>
                <a:effectLst/>
                <a:latin typeface="+mn-lt"/>
                <a:ea typeface="+mn-ea"/>
                <a:cs typeface="+mn-cs"/>
              </a:rPr>
              <a:t>lista</a:t>
            </a:r>
            <a:r>
              <a:rPr lang="en-GB" sz="1400" b="0" i="0" kern="1200" dirty="0">
                <a:solidFill>
                  <a:schemeClr val="tx1"/>
                </a:solidFill>
                <a:effectLst/>
                <a:latin typeface="+mn-lt"/>
                <a:ea typeface="+mn-ea"/>
                <a:cs typeface="+mn-cs"/>
              </a:rPr>
              <a:t> </a:t>
            </a:r>
            <a:r>
              <a:rPr lang="en-GB" sz="1400" b="0" i="0" kern="1200" dirty="0" err="1">
                <a:solidFill>
                  <a:schemeClr val="tx1"/>
                </a:solidFill>
                <a:effectLst/>
                <a:latin typeface="+mn-lt"/>
                <a:ea typeface="+mn-ea"/>
                <a:cs typeface="+mn-cs"/>
              </a:rPr>
              <a:t>vidă</a:t>
            </a:r>
            <a:r>
              <a:rPr lang="en-GB" sz="1400" b="0" i="0" kern="1200" dirty="0">
                <a:solidFill>
                  <a:schemeClr val="tx1"/>
                </a:solidFill>
                <a:effectLst/>
                <a:latin typeface="+mn-lt"/>
                <a:ea typeface="+mn-ea"/>
                <a:cs typeface="+mn-cs"/>
              </a:rPr>
              <a:t> (care </a:t>
            </a:r>
            <a:r>
              <a:rPr lang="en-GB" sz="1400" b="0" i="0" kern="1200" dirty="0" err="1">
                <a:solidFill>
                  <a:schemeClr val="tx1"/>
                </a:solidFill>
                <a:effectLst/>
                <a:latin typeface="+mn-lt"/>
                <a:ea typeface="+mn-ea"/>
                <a:cs typeface="+mn-cs"/>
              </a:rPr>
              <a:t>este</a:t>
            </a:r>
            <a:r>
              <a:rPr lang="en-GB" sz="1400" b="0" i="0" kern="1200" dirty="0">
                <a:solidFill>
                  <a:schemeClr val="tx1"/>
                </a:solidFill>
                <a:effectLst/>
                <a:latin typeface="+mn-lt"/>
                <a:ea typeface="+mn-ea"/>
                <a:cs typeface="+mn-cs"/>
              </a:rPr>
              <a:t> </a:t>
            </a:r>
            <a:r>
              <a:rPr lang="en-GB" sz="1400" b="0" i="0" kern="1200" dirty="0" err="1">
                <a:solidFill>
                  <a:schemeClr val="tx1"/>
                </a:solidFill>
                <a:effectLst/>
                <a:latin typeface="+mn-lt"/>
                <a:ea typeface="+mn-ea"/>
                <a:cs typeface="+mn-cs"/>
              </a:rPr>
              <a:t>sortată</a:t>
            </a:r>
            <a:r>
              <a:rPr lang="en-GB" sz="1400" b="0" i="0" kern="1200" dirty="0">
                <a:solidFill>
                  <a:schemeClr val="tx1"/>
                </a:solidFill>
                <a:effectLst/>
                <a:latin typeface="+mn-lt"/>
                <a:ea typeface="+mn-ea"/>
                <a:cs typeface="+mn-cs"/>
              </a:rPr>
              <a:t> trivial). </a:t>
            </a:r>
            <a:r>
              <a:rPr lang="en-GB" sz="1400" b="0" i="0" kern="1200" dirty="0" err="1">
                <a:solidFill>
                  <a:schemeClr val="tx1"/>
                </a:solidFill>
                <a:effectLst/>
                <a:latin typeface="+mn-lt"/>
                <a:ea typeface="+mn-ea"/>
                <a:cs typeface="+mn-cs"/>
              </a:rPr>
              <a:t>Altfel</a:t>
            </a:r>
            <a:r>
              <a:rPr lang="en-GB" sz="1400" b="0" i="0" kern="1200" dirty="0">
                <a:solidFill>
                  <a:schemeClr val="tx1"/>
                </a:solidFill>
                <a:effectLst/>
                <a:latin typeface="+mn-lt"/>
                <a:ea typeface="+mn-ea"/>
                <a:cs typeface="+mn-cs"/>
              </a:rPr>
              <a:t>, </a:t>
            </a:r>
            <a:r>
              <a:rPr lang="en-GB" sz="1400" b="0" i="0" kern="1200" dirty="0" err="1">
                <a:solidFill>
                  <a:schemeClr val="tx1"/>
                </a:solidFill>
                <a:effectLst/>
                <a:latin typeface="+mn-lt"/>
                <a:ea typeface="+mn-ea"/>
                <a:cs typeface="+mn-cs"/>
              </a:rPr>
              <a:t>insertion_sort</a:t>
            </a:r>
            <a:r>
              <a:rPr lang="en-GB" sz="1400" b="0" i="0" kern="1200" dirty="0">
                <a:solidFill>
                  <a:schemeClr val="tx1"/>
                </a:solidFill>
                <a:effectLst/>
                <a:latin typeface="+mn-lt"/>
                <a:ea typeface="+mn-ea"/>
                <a:cs typeface="+mn-cs"/>
              </a:rPr>
              <a:t> </a:t>
            </a:r>
            <a:r>
              <a:rPr lang="en-GB" sz="1400" b="0" i="0" kern="1200" dirty="0" err="1">
                <a:solidFill>
                  <a:schemeClr val="tx1"/>
                </a:solidFill>
                <a:effectLst/>
                <a:latin typeface="+mn-lt"/>
                <a:ea typeface="+mn-ea"/>
                <a:cs typeface="+mn-cs"/>
              </a:rPr>
              <a:t>sortează</a:t>
            </a:r>
            <a:r>
              <a:rPr lang="en-GB" sz="1400" b="0" i="0" kern="1200" dirty="0">
                <a:solidFill>
                  <a:schemeClr val="tx1"/>
                </a:solidFill>
                <a:effectLst/>
                <a:latin typeface="+mn-lt"/>
                <a:ea typeface="+mn-ea"/>
                <a:cs typeface="+mn-cs"/>
              </a:rPr>
              <a:t> </a:t>
            </a:r>
            <a:r>
              <a:rPr lang="en-GB" sz="1400" b="0" i="0" kern="1200" dirty="0" err="1">
                <a:solidFill>
                  <a:schemeClr val="tx1"/>
                </a:solidFill>
                <a:effectLst/>
                <a:latin typeface="+mn-lt"/>
                <a:ea typeface="+mn-ea"/>
                <a:cs typeface="+mn-cs"/>
              </a:rPr>
              <a:t>recursiv</a:t>
            </a:r>
            <a:r>
              <a:rPr lang="en-GB" sz="1400" b="0" i="0" kern="1200" dirty="0">
                <a:solidFill>
                  <a:schemeClr val="tx1"/>
                </a:solidFill>
                <a:effectLst/>
                <a:latin typeface="+mn-lt"/>
                <a:ea typeface="+mn-ea"/>
                <a:cs typeface="+mn-cs"/>
              </a:rPr>
              <a:t> </a:t>
            </a:r>
            <a:r>
              <a:rPr lang="en-GB" sz="1400" b="0" i="0" kern="1200" dirty="0" err="1">
                <a:solidFill>
                  <a:schemeClr val="tx1"/>
                </a:solidFill>
                <a:effectLst/>
                <a:latin typeface="+mn-lt"/>
                <a:ea typeface="+mn-ea"/>
                <a:cs typeface="+mn-cs"/>
              </a:rPr>
              <a:t>sublista</a:t>
            </a:r>
            <a:r>
              <a:rPr lang="en-GB" sz="1400" b="0" i="0" kern="1200" dirty="0">
                <a:solidFill>
                  <a:schemeClr val="tx1"/>
                </a:solidFill>
                <a:effectLst/>
                <a:latin typeface="+mn-lt"/>
                <a:ea typeface="+mn-ea"/>
                <a:cs typeface="+mn-cs"/>
              </a:rPr>
              <a:t> </a:t>
            </a:r>
            <a:r>
              <a:rPr lang="en-GB" sz="1400" b="0" i="0" kern="1200" dirty="0" err="1">
                <a:solidFill>
                  <a:schemeClr val="tx1"/>
                </a:solidFill>
                <a:effectLst/>
                <a:latin typeface="+mn-lt"/>
                <a:ea typeface="+mn-ea"/>
                <a:cs typeface="+mn-cs"/>
              </a:rPr>
              <a:t>xs</a:t>
            </a:r>
            <a:r>
              <a:rPr lang="en-GB" sz="1400" b="0" i="0" kern="1200" dirty="0">
                <a:solidFill>
                  <a:schemeClr val="tx1"/>
                </a:solidFill>
                <a:effectLst/>
                <a:latin typeface="+mn-lt"/>
                <a:ea typeface="+mn-ea"/>
                <a:cs typeface="+mn-cs"/>
              </a:rPr>
              <a:t>, </a:t>
            </a:r>
            <a:r>
              <a:rPr lang="en-GB" sz="1400" b="0" i="0" kern="1200" dirty="0" err="1">
                <a:solidFill>
                  <a:schemeClr val="tx1"/>
                </a:solidFill>
                <a:effectLst/>
                <a:latin typeface="+mn-lt"/>
                <a:ea typeface="+mn-ea"/>
                <a:cs typeface="+mn-cs"/>
              </a:rPr>
              <a:t>apoi</a:t>
            </a:r>
            <a:r>
              <a:rPr lang="en-GB" sz="1400" b="0" i="0" kern="1200" dirty="0">
                <a:solidFill>
                  <a:schemeClr val="tx1"/>
                </a:solidFill>
                <a:effectLst/>
                <a:latin typeface="+mn-lt"/>
                <a:ea typeface="+mn-ea"/>
                <a:cs typeface="+mn-cs"/>
              </a:rPr>
              <a:t> </a:t>
            </a:r>
            <a:r>
              <a:rPr lang="en-GB" sz="1400" b="0" i="0" kern="1200" dirty="0" err="1">
                <a:solidFill>
                  <a:schemeClr val="tx1"/>
                </a:solidFill>
                <a:effectLst/>
                <a:latin typeface="+mn-lt"/>
                <a:ea typeface="+mn-ea"/>
                <a:cs typeface="+mn-cs"/>
              </a:rPr>
              <a:t>inserează</a:t>
            </a:r>
            <a:r>
              <a:rPr lang="en-GB" sz="1400" b="0" i="0" kern="1200" dirty="0">
                <a:solidFill>
                  <a:schemeClr val="tx1"/>
                </a:solidFill>
                <a:effectLst/>
                <a:latin typeface="+mn-lt"/>
                <a:ea typeface="+mn-ea"/>
                <a:cs typeface="+mn-cs"/>
              </a:rPr>
              <a:t> pe </a:t>
            </a:r>
            <a:r>
              <a:rPr lang="en-GB" sz="1400" b="0" i="0" kern="1200" dirty="0" err="1">
                <a:solidFill>
                  <a:schemeClr val="tx1"/>
                </a:solidFill>
                <a:effectLst/>
                <a:latin typeface="+mn-lt"/>
                <a:ea typeface="+mn-ea"/>
                <a:cs typeface="+mn-cs"/>
              </a:rPr>
              <a:t>poziția</a:t>
            </a:r>
            <a:r>
              <a:rPr lang="en-GB" sz="1400" b="0" i="0" kern="1200" dirty="0">
                <a:solidFill>
                  <a:schemeClr val="tx1"/>
                </a:solidFill>
                <a:effectLst/>
                <a:latin typeface="+mn-lt"/>
                <a:ea typeface="+mn-ea"/>
                <a:cs typeface="+mn-cs"/>
              </a:rPr>
              <a:t> </a:t>
            </a:r>
            <a:r>
              <a:rPr lang="en-GB" sz="1400" b="0" i="0" kern="1200" dirty="0" err="1">
                <a:solidFill>
                  <a:schemeClr val="tx1"/>
                </a:solidFill>
                <a:effectLst/>
                <a:latin typeface="+mn-lt"/>
                <a:ea typeface="+mn-ea"/>
                <a:cs typeface="+mn-cs"/>
              </a:rPr>
              <a:t>corespunzătoare</a:t>
            </a:r>
            <a:r>
              <a:rPr lang="en-GB" sz="1400" b="0" i="0" kern="1200" dirty="0">
                <a:solidFill>
                  <a:schemeClr val="tx1"/>
                </a:solidFill>
                <a:effectLst/>
                <a:latin typeface="+mn-lt"/>
                <a:ea typeface="+mn-ea"/>
                <a:cs typeface="+mn-cs"/>
              </a:rPr>
              <a:t> </a:t>
            </a:r>
            <a:r>
              <a:rPr lang="en-GB" sz="1400" b="0" i="0" kern="1200" dirty="0" err="1">
                <a:solidFill>
                  <a:schemeClr val="tx1"/>
                </a:solidFill>
                <a:effectLst/>
                <a:latin typeface="+mn-lt"/>
                <a:ea typeface="+mn-ea"/>
                <a:cs typeface="+mn-cs"/>
              </a:rPr>
              <a:t>în</a:t>
            </a:r>
            <a:r>
              <a:rPr lang="en-GB" sz="1400" b="0" i="0" kern="1200" dirty="0">
                <a:solidFill>
                  <a:schemeClr val="tx1"/>
                </a:solidFill>
                <a:effectLst/>
                <a:latin typeface="+mn-lt"/>
                <a:ea typeface="+mn-ea"/>
                <a:cs typeface="+mn-cs"/>
              </a:rPr>
              <a:t> </a:t>
            </a:r>
            <a:r>
              <a:rPr lang="en-GB" sz="1400" b="0" i="0" kern="1200" dirty="0" err="1">
                <a:solidFill>
                  <a:schemeClr val="tx1"/>
                </a:solidFill>
                <a:effectLst/>
                <a:latin typeface="+mn-lt"/>
                <a:ea typeface="+mn-ea"/>
                <a:cs typeface="+mn-cs"/>
              </a:rPr>
              <a:t>această</a:t>
            </a:r>
            <a:r>
              <a:rPr lang="en-GB" sz="1400" b="0" i="0" kern="1200" dirty="0">
                <a:solidFill>
                  <a:schemeClr val="tx1"/>
                </a:solidFill>
                <a:effectLst/>
                <a:latin typeface="+mn-lt"/>
                <a:ea typeface="+mn-ea"/>
                <a:cs typeface="+mn-cs"/>
              </a:rPr>
              <a:t> </a:t>
            </a:r>
            <a:r>
              <a:rPr lang="en-GB" sz="1400" b="0" i="0" kern="1200" dirty="0" err="1">
                <a:solidFill>
                  <a:schemeClr val="tx1"/>
                </a:solidFill>
                <a:effectLst/>
                <a:latin typeface="+mn-lt"/>
                <a:ea typeface="+mn-ea"/>
                <a:cs typeface="+mn-cs"/>
              </a:rPr>
              <a:t>listă</a:t>
            </a:r>
            <a:r>
              <a:rPr lang="en-GB" sz="1400" b="0" i="0" kern="1200" dirty="0">
                <a:solidFill>
                  <a:schemeClr val="tx1"/>
                </a:solidFill>
                <a:effectLst/>
                <a:latin typeface="+mn-lt"/>
                <a:ea typeface="+mn-ea"/>
                <a:cs typeface="+mn-cs"/>
              </a:rPr>
              <a:t> (</a:t>
            </a:r>
            <a:r>
              <a:rPr lang="en-GB" sz="1400" b="0" i="0" kern="1200" dirty="0" err="1">
                <a:solidFill>
                  <a:schemeClr val="tx1"/>
                </a:solidFill>
                <a:effectLst/>
                <a:latin typeface="+mn-lt"/>
                <a:ea typeface="+mn-ea"/>
                <a:cs typeface="+mn-cs"/>
              </a:rPr>
              <a:t>sortată</a:t>
            </a:r>
            <a:r>
              <a:rPr lang="en-GB" sz="1400" b="0" i="0" kern="1200" dirty="0">
                <a:solidFill>
                  <a:schemeClr val="tx1"/>
                </a:solidFill>
                <a:effectLst/>
                <a:latin typeface="+mn-lt"/>
                <a:ea typeface="+mn-ea"/>
                <a:cs typeface="+mn-cs"/>
              </a:rPr>
              <a:t>) </a:t>
            </a:r>
            <a:r>
              <a:rPr lang="en-GB" sz="1400" b="0" i="0" kern="1200" dirty="0" err="1">
                <a:solidFill>
                  <a:schemeClr val="tx1"/>
                </a:solidFill>
                <a:effectLst/>
                <a:latin typeface="+mn-lt"/>
                <a:ea typeface="+mn-ea"/>
                <a:cs typeface="+mn-cs"/>
              </a:rPr>
              <a:t>elementul</a:t>
            </a:r>
            <a:r>
              <a:rPr lang="en-GB" sz="1400" b="0" i="0" kern="1200" dirty="0">
                <a:solidFill>
                  <a:schemeClr val="tx1"/>
                </a:solidFill>
                <a:effectLst/>
                <a:latin typeface="+mn-lt"/>
                <a:ea typeface="+mn-ea"/>
                <a:cs typeface="+mn-cs"/>
              </a:rPr>
              <a:t> x.</a:t>
            </a:r>
          </a:p>
          <a:p>
            <a:r>
              <a:rPr lang="en-GB" sz="1400" b="0" i="0" kern="1200" dirty="0" err="1">
                <a:solidFill>
                  <a:schemeClr val="tx1"/>
                </a:solidFill>
                <a:effectLst/>
                <a:latin typeface="+mn-lt"/>
                <a:ea typeface="+mn-ea"/>
                <a:cs typeface="+mn-cs"/>
              </a:rPr>
              <a:t>Funcția</a:t>
            </a:r>
            <a:r>
              <a:rPr lang="en-GB" sz="1400" b="0" i="0" kern="1200" dirty="0">
                <a:solidFill>
                  <a:schemeClr val="tx1"/>
                </a:solidFill>
                <a:effectLst/>
                <a:latin typeface="+mn-lt"/>
                <a:ea typeface="+mn-ea"/>
                <a:cs typeface="+mn-cs"/>
              </a:rPr>
              <a:t> </a:t>
            </a:r>
            <a:r>
              <a:rPr lang="en-GB" sz="1400" b="1" i="0" kern="1200" dirty="0">
                <a:solidFill>
                  <a:schemeClr val="tx1"/>
                </a:solidFill>
                <a:effectLst/>
                <a:latin typeface="+mn-lt"/>
                <a:ea typeface="+mn-ea"/>
                <a:cs typeface="+mn-cs"/>
              </a:rPr>
              <a:t>insert</a:t>
            </a:r>
            <a:r>
              <a:rPr lang="en-GB" sz="1400" b="0" i="0" kern="1200" dirty="0">
                <a:solidFill>
                  <a:schemeClr val="tx1"/>
                </a:solidFill>
                <a:effectLst/>
                <a:latin typeface="+mn-lt"/>
                <a:ea typeface="+mn-ea"/>
                <a:cs typeface="+mn-cs"/>
              </a:rPr>
              <a:t> </a:t>
            </a:r>
            <a:r>
              <a:rPr lang="en-GB" sz="1400" b="0" i="0" kern="1200" dirty="0" err="1">
                <a:solidFill>
                  <a:schemeClr val="tx1"/>
                </a:solidFill>
                <a:effectLst/>
                <a:latin typeface="+mn-lt"/>
                <a:ea typeface="+mn-ea"/>
                <a:cs typeface="+mn-cs"/>
              </a:rPr>
              <a:t>primește</a:t>
            </a:r>
            <a:r>
              <a:rPr lang="en-GB" sz="1400" b="0" i="0" kern="1200" dirty="0">
                <a:solidFill>
                  <a:schemeClr val="tx1"/>
                </a:solidFill>
                <a:effectLst/>
                <a:latin typeface="+mn-lt"/>
                <a:ea typeface="+mn-ea"/>
                <a:cs typeface="+mn-cs"/>
              </a:rPr>
              <a:t> </a:t>
            </a:r>
            <a:r>
              <a:rPr lang="en-GB" sz="1400" b="0" i="0" kern="1200" dirty="0" err="1">
                <a:solidFill>
                  <a:schemeClr val="tx1"/>
                </a:solidFill>
                <a:effectLst/>
                <a:latin typeface="+mn-lt"/>
                <a:ea typeface="+mn-ea"/>
                <a:cs typeface="+mn-cs"/>
              </a:rPr>
              <a:t>doi</a:t>
            </a:r>
            <a:r>
              <a:rPr lang="en-GB" sz="1400" b="0" i="0" kern="1200" dirty="0">
                <a:solidFill>
                  <a:schemeClr val="tx1"/>
                </a:solidFill>
                <a:effectLst/>
                <a:latin typeface="+mn-lt"/>
                <a:ea typeface="+mn-ea"/>
                <a:cs typeface="+mn-cs"/>
              </a:rPr>
              <a:t> </a:t>
            </a:r>
            <a:r>
              <a:rPr lang="en-GB" sz="1400" b="0" i="0" kern="1200" dirty="0" err="1">
                <a:solidFill>
                  <a:schemeClr val="tx1"/>
                </a:solidFill>
                <a:effectLst/>
                <a:latin typeface="+mn-lt"/>
                <a:ea typeface="+mn-ea"/>
                <a:cs typeface="+mn-cs"/>
              </a:rPr>
              <a:t>parametri</a:t>
            </a:r>
            <a:r>
              <a:rPr lang="en-GB" sz="1400" b="0" i="0" kern="1200" dirty="0">
                <a:solidFill>
                  <a:schemeClr val="tx1"/>
                </a:solidFill>
                <a:effectLst/>
                <a:latin typeface="+mn-lt"/>
                <a:ea typeface="+mn-ea"/>
                <a:cs typeface="+mn-cs"/>
              </a:rPr>
              <a:t>:</a:t>
            </a:r>
          </a:p>
          <a:p>
            <a:r>
              <a:rPr lang="en-GB" sz="1400" b="0" i="0" kern="1200" dirty="0">
                <a:solidFill>
                  <a:schemeClr val="tx1"/>
                </a:solidFill>
                <a:effectLst/>
                <a:latin typeface="+mn-lt"/>
                <a:ea typeface="+mn-ea"/>
                <a:cs typeface="+mn-cs"/>
              </a:rPr>
              <a:t>un element</a:t>
            </a:r>
          </a:p>
          <a:p>
            <a:r>
              <a:rPr lang="en-GB" sz="1400" b="0" i="0" kern="1200" dirty="0">
                <a:solidFill>
                  <a:schemeClr val="tx1"/>
                </a:solidFill>
                <a:effectLst/>
                <a:latin typeface="+mn-lt"/>
                <a:ea typeface="+mn-ea"/>
                <a:cs typeface="+mn-cs"/>
              </a:rPr>
              <a:t>o </a:t>
            </a:r>
            <a:r>
              <a:rPr lang="en-GB" sz="1400" b="0" i="0" kern="1200" dirty="0" err="1">
                <a:solidFill>
                  <a:schemeClr val="tx1"/>
                </a:solidFill>
                <a:effectLst/>
                <a:latin typeface="+mn-lt"/>
                <a:ea typeface="+mn-ea"/>
                <a:cs typeface="+mn-cs"/>
              </a:rPr>
              <a:t>listă</a:t>
            </a:r>
            <a:r>
              <a:rPr lang="en-GB" sz="1400" b="0" i="0" kern="1200" dirty="0">
                <a:solidFill>
                  <a:schemeClr val="tx1"/>
                </a:solidFill>
                <a:effectLst/>
                <a:latin typeface="+mn-lt"/>
                <a:ea typeface="+mn-ea"/>
                <a:cs typeface="+mn-cs"/>
              </a:rPr>
              <a:t> </a:t>
            </a:r>
            <a:r>
              <a:rPr lang="en-GB" sz="1400" b="0" i="0" kern="1200" dirty="0" err="1">
                <a:solidFill>
                  <a:schemeClr val="tx1"/>
                </a:solidFill>
                <a:effectLst/>
                <a:latin typeface="+mn-lt"/>
                <a:ea typeface="+mn-ea"/>
                <a:cs typeface="+mn-cs"/>
              </a:rPr>
              <a:t>sortată</a:t>
            </a:r>
            <a:r>
              <a:rPr lang="en-GB" sz="1400" b="0" i="0" kern="1200" dirty="0">
                <a:solidFill>
                  <a:schemeClr val="tx1"/>
                </a:solidFill>
                <a:effectLst/>
                <a:latin typeface="+mn-lt"/>
                <a:ea typeface="+mn-ea"/>
                <a:cs typeface="+mn-cs"/>
              </a:rPr>
              <a:t>.</a:t>
            </a:r>
          </a:p>
          <a:p>
            <a:r>
              <a:rPr lang="en-GB" sz="1400" b="0" i="0" kern="1200" dirty="0" err="1">
                <a:solidFill>
                  <a:schemeClr val="tx1"/>
                </a:solidFill>
                <a:effectLst/>
                <a:latin typeface="+mn-lt"/>
                <a:ea typeface="+mn-ea"/>
                <a:cs typeface="+mn-cs"/>
              </a:rPr>
              <a:t>Dacă</a:t>
            </a:r>
            <a:r>
              <a:rPr lang="en-GB" sz="1400" b="0" i="0" kern="1200" dirty="0">
                <a:solidFill>
                  <a:schemeClr val="tx1"/>
                </a:solidFill>
                <a:effectLst/>
                <a:latin typeface="+mn-lt"/>
                <a:ea typeface="+mn-ea"/>
                <a:cs typeface="+mn-cs"/>
              </a:rPr>
              <a:t> </a:t>
            </a:r>
            <a:r>
              <a:rPr lang="en-GB" sz="1400" b="0" i="0" kern="1200" dirty="0" err="1">
                <a:solidFill>
                  <a:schemeClr val="tx1"/>
                </a:solidFill>
                <a:effectLst/>
                <a:latin typeface="+mn-lt"/>
                <a:ea typeface="+mn-ea"/>
                <a:cs typeface="+mn-cs"/>
              </a:rPr>
              <a:t>lista</a:t>
            </a:r>
            <a:r>
              <a:rPr lang="en-GB" sz="1400" b="0" i="0" kern="1200" dirty="0">
                <a:solidFill>
                  <a:schemeClr val="tx1"/>
                </a:solidFill>
                <a:effectLst/>
                <a:latin typeface="+mn-lt"/>
                <a:ea typeface="+mn-ea"/>
                <a:cs typeface="+mn-cs"/>
              </a:rPr>
              <a:t> </a:t>
            </a:r>
            <a:r>
              <a:rPr lang="en-GB" sz="1400" b="0" i="0" kern="1200" dirty="0" err="1">
                <a:solidFill>
                  <a:schemeClr val="tx1"/>
                </a:solidFill>
                <a:effectLst/>
                <a:latin typeface="+mn-lt"/>
                <a:ea typeface="+mn-ea"/>
                <a:cs typeface="+mn-cs"/>
              </a:rPr>
              <a:t>primită</a:t>
            </a:r>
            <a:r>
              <a:rPr lang="en-GB" sz="1400" b="0" i="0" kern="1200" dirty="0">
                <a:solidFill>
                  <a:schemeClr val="tx1"/>
                </a:solidFill>
                <a:effectLst/>
                <a:latin typeface="+mn-lt"/>
                <a:ea typeface="+mn-ea"/>
                <a:cs typeface="+mn-cs"/>
              </a:rPr>
              <a:t> ca </a:t>
            </a:r>
            <a:r>
              <a:rPr lang="en-GB" sz="1400" b="0" i="0" kern="1200" dirty="0" err="1">
                <a:solidFill>
                  <a:schemeClr val="tx1"/>
                </a:solidFill>
                <a:effectLst/>
                <a:latin typeface="+mn-lt"/>
                <a:ea typeface="+mn-ea"/>
                <a:cs typeface="+mn-cs"/>
              </a:rPr>
              <a:t>parametru</a:t>
            </a:r>
            <a:r>
              <a:rPr lang="en-GB" sz="1400" b="0" i="0" kern="1200" dirty="0">
                <a:solidFill>
                  <a:schemeClr val="tx1"/>
                </a:solidFill>
                <a:effectLst/>
                <a:latin typeface="+mn-lt"/>
                <a:ea typeface="+mn-ea"/>
                <a:cs typeface="+mn-cs"/>
              </a:rPr>
              <a:t> </a:t>
            </a:r>
            <a:r>
              <a:rPr lang="en-GB" sz="1400" b="0" i="0" kern="1200" dirty="0" err="1">
                <a:solidFill>
                  <a:schemeClr val="tx1"/>
                </a:solidFill>
                <a:effectLst/>
                <a:latin typeface="+mn-lt"/>
                <a:ea typeface="+mn-ea"/>
                <a:cs typeface="+mn-cs"/>
              </a:rPr>
              <a:t>este</a:t>
            </a:r>
            <a:r>
              <a:rPr lang="en-GB" sz="1400" b="0" i="0" kern="1200" dirty="0">
                <a:solidFill>
                  <a:schemeClr val="tx1"/>
                </a:solidFill>
                <a:effectLst/>
                <a:latin typeface="+mn-lt"/>
                <a:ea typeface="+mn-ea"/>
                <a:cs typeface="+mn-cs"/>
              </a:rPr>
              <a:t> </a:t>
            </a:r>
            <a:r>
              <a:rPr lang="en-GB" sz="1400" b="0" i="0" kern="1200" dirty="0" err="1">
                <a:solidFill>
                  <a:schemeClr val="tx1"/>
                </a:solidFill>
                <a:effectLst/>
                <a:latin typeface="+mn-lt"/>
                <a:ea typeface="+mn-ea"/>
                <a:cs typeface="+mn-cs"/>
              </a:rPr>
              <a:t>vidă</a:t>
            </a:r>
            <a:r>
              <a:rPr lang="en-GB" sz="1400" b="0" i="0" kern="1200" dirty="0">
                <a:solidFill>
                  <a:schemeClr val="tx1"/>
                </a:solidFill>
                <a:effectLst/>
                <a:latin typeface="+mn-lt"/>
                <a:ea typeface="+mn-ea"/>
                <a:cs typeface="+mn-cs"/>
              </a:rPr>
              <a:t>, insert </a:t>
            </a:r>
            <a:r>
              <a:rPr lang="en-GB" sz="1400" b="0" i="0" kern="1200" dirty="0" err="1">
                <a:solidFill>
                  <a:schemeClr val="tx1"/>
                </a:solidFill>
                <a:effectLst/>
                <a:latin typeface="+mn-lt"/>
                <a:ea typeface="+mn-ea"/>
                <a:cs typeface="+mn-cs"/>
              </a:rPr>
              <a:t>întoarce</a:t>
            </a:r>
            <a:r>
              <a:rPr lang="en-GB" sz="1400" b="0" i="0" kern="1200" dirty="0">
                <a:solidFill>
                  <a:schemeClr val="tx1"/>
                </a:solidFill>
                <a:effectLst/>
                <a:latin typeface="+mn-lt"/>
                <a:ea typeface="+mn-ea"/>
                <a:cs typeface="+mn-cs"/>
              </a:rPr>
              <a:t> o </a:t>
            </a:r>
            <a:r>
              <a:rPr lang="en-GB" sz="1400" b="0" i="0" kern="1200" dirty="0" err="1">
                <a:solidFill>
                  <a:schemeClr val="tx1"/>
                </a:solidFill>
                <a:effectLst/>
                <a:latin typeface="+mn-lt"/>
                <a:ea typeface="+mn-ea"/>
                <a:cs typeface="+mn-cs"/>
              </a:rPr>
              <a:t>listă</a:t>
            </a:r>
            <a:r>
              <a:rPr lang="en-GB" sz="1400" b="0" i="0" kern="1200" dirty="0">
                <a:solidFill>
                  <a:schemeClr val="tx1"/>
                </a:solidFill>
                <a:effectLst/>
                <a:latin typeface="+mn-lt"/>
                <a:ea typeface="+mn-ea"/>
                <a:cs typeface="+mn-cs"/>
              </a:rPr>
              <a:t> cu un </a:t>
            </a:r>
            <a:r>
              <a:rPr lang="en-GB" sz="1400" b="0" i="0" kern="1200" dirty="0" err="1">
                <a:solidFill>
                  <a:schemeClr val="tx1"/>
                </a:solidFill>
                <a:effectLst/>
                <a:latin typeface="+mn-lt"/>
                <a:ea typeface="+mn-ea"/>
                <a:cs typeface="+mn-cs"/>
              </a:rPr>
              <a:t>singur</a:t>
            </a:r>
            <a:r>
              <a:rPr lang="en-GB" sz="1400" b="0" i="0" kern="1200" dirty="0">
                <a:solidFill>
                  <a:schemeClr val="tx1"/>
                </a:solidFill>
                <a:effectLst/>
                <a:latin typeface="+mn-lt"/>
                <a:ea typeface="+mn-ea"/>
                <a:cs typeface="+mn-cs"/>
              </a:rPr>
              <a:t> element (</a:t>
            </a:r>
            <a:r>
              <a:rPr lang="en-GB" sz="1400" b="0" i="0" kern="1200" dirty="0" err="1">
                <a:solidFill>
                  <a:schemeClr val="tx1"/>
                </a:solidFill>
                <a:effectLst/>
                <a:latin typeface="+mn-lt"/>
                <a:ea typeface="+mn-ea"/>
                <a:cs typeface="+mn-cs"/>
              </a:rPr>
              <a:t>primul</a:t>
            </a:r>
            <a:r>
              <a:rPr lang="en-GB" sz="1400" b="0" i="0" kern="1200" dirty="0">
                <a:solidFill>
                  <a:schemeClr val="tx1"/>
                </a:solidFill>
                <a:effectLst/>
                <a:latin typeface="+mn-lt"/>
                <a:ea typeface="+mn-ea"/>
                <a:cs typeface="+mn-cs"/>
              </a:rPr>
              <a:t> </a:t>
            </a:r>
            <a:r>
              <a:rPr lang="en-GB" sz="1400" b="0" i="0" kern="1200" dirty="0" err="1">
                <a:solidFill>
                  <a:schemeClr val="tx1"/>
                </a:solidFill>
                <a:effectLst/>
                <a:latin typeface="+mn-lt"/>
                <a:ea typeface="+mn-ea"/>
                <a:cs typeface="+mn-cs"/>
              </a:rPr>
              <a:t>parametru</a:t>
            </a:r>
            <a:r>
              <a:rPr lang="en-GB" sz="1400" b="0" i="0" kern="1200" dirty="0">
                <a:solidFill>
                  <a:schemeClr val="tx1"/>
                </a:solidFill>
                <a:effectLst/>
                <a:latin typeface="+mn-lt"/>
                <a:ea typeface="+mn-ea"/>
                <a:cs typeface="+mn-cs"/>
              </a:rPr>
              <a:t>). </a:t>
            </a:r>
            <a:r>
              <a:rPr lang="en-GB" sz="1400" b="0" i="0" kern="1200" dirty="0" err="1">
                <a:solidFill>
                  <a:schemeClr val="tx1"/>
                </a:solidFill>
                <a:effectLst/>
                <a:latin typeface="+mn-lt"/>
                <a:ea typeface="+mn-ea"/>
                <a:cs typeface="+mn-cs"/>
              </a:rPr>
              <a:t>Altfel</a:t>
            </a:r>
            <a:r>
              <a:rPr lang="en-GB" sz="1400" b="0" i="0" kern="1200" dirty="0">
                <a:solidFill>
                  <a:schemeClr val="tx1"/>
                </a:solidFill>
                <a:effectLst/>
                <a:latin typeface="+mn-lt"/>
                <a:ea typeface="+mn-ea"/>
                <a:cs typeface="+mn-cs"/>
              </a:rPr>
              <a:t>, introduce </a:t>
            </a:r>
            <a:r>
              <a:rPr lang="en-GB" sz="1400" b="0" i="0" kern="1200" dirty="0" err="1">
                <a:solidFill>
                  <a:schemeClr val="tx1"/>
                </a:solidFill>
                <a:effectLst/>
                <a:latin typeface="+mn-lt"/>
                <a:ea typeface="+mn-ea"/>
                <a:cs typeface="+mn-cs"/>
              </a:rPr>
              <a:t>elementul</a:t>
            </a:r>
            <a:r>
              <a:rPr lang="en-GB" sz="1400" b="0" i="0" kern="1200" dirty="0">
                <a:solidFill>
                  <a:schemeClr val="tx1"/>
                </a:solidFill>
                <a:effectLst/>
                <a:latin typeface="+mn-lt"/>
                <a:ea typeface="+mn-ea"/>
                <a:cs typeface="+mn-cs"/>
              </a:rPr>
              <a:t> y </a:t>
            </a:r>
            <a:r>
              <a:rPr lang="en-GB" sz="1400" b="0" i="0" kern="1200" dirty="0" err="1">
                <a:solidFill>
                  <a:schemeClr val="tx1"/>
                </a:solidFill>
                <a:effectLst/>
                <a:latin typeface="+mn-lt"/>
                <a:ea typeface="+mn-ea"/>
                <a:cs typeface="+mn-cs"/>
              </a:rPr>
              <a:t>în</a:t>
            </a:r>
            <a:r>
              <a:rPr lang="en-GB" sz="1400" b="0" i="0" kern="1200" dirty="0">
                <a:solidFill>
                  <a:schemeClr val="tx1"/>
                </a:solidFill>
                <a:effectLst/>
                <a:latin typeface="+mn-lt"/>
                <a:ea typeface="+mn-ea"/>
                <a:cs typeface="+mn-cs"/>
              </a:rPr>
              <a:t> </a:t>
            </a:r>
            <a:r>
              <a:rPr lang="en-GB" sz="1400" b="0" i="0" kern="1200" dirty="0" err="1">
                <a:solidFill>
                  <a:schemeClr val="tx1"/>
                </a:solidFill>
                <a:effectLst/>
                <a:latin typeface="+mn-lt"/>
                <a:ea typeface="+mn-ea"/>
                <a:cs typeface="+mn-cs"/>
              </a:rPr>
              <a:t>listă</a:t>
            </a:r>
            <a:r>
              <a:rPr lang="en-GB" sz="1400" b="0" i="0" kern="1200" dirty="0">
                <a:solidFill>
                  <a:schemeClr val="tx1"/>
                </a:solidFill>
                <a:effectLst/>
                <a:latin typeface="+mn-lt"/>
                <a:ea typeface="+mn-ea"/>
                <a:cs typeface="+mn-cs"/>
              </a:rPr>
              <a:t>, </a:t>
            </a:r>
            <a:r>
              <a:rPr lang="en-GB" sz="1400" b="0" i="0" kern="1200" dirty="0" err="1">
                <a:solidFill>
                  <a:schemeClr val="tx1"/>
                </a:solidFill>
                <a:effectLst/>
                <a:latin typeface="+mn-lt"/>
                <a:ea typeface="+mn-ea"/>
                <a:cs typeface="+mn-cs"/>
              </a:rPr>
              <a:t>astfel</a:t>
            </a:r>
            <a:r>
              <a:rPr lang="en-GB" sz="1400" b="0" i="0" kern="1200" dirty="0">
                <a:solidFill>
                  <a:schemeClr val="tx1"/>
                </a:solidFill>
                <a:effectLst/>
                <a:latin typeface="+mn-lt"/>
                <a:ea typeface="+mn-ea"/>
                <a:cs typeface="+mn-cs"/>
              </a:rPr>
              <a:t> </a:t>
            </a:r>
            <a:r>
              <a:rPr lang="en-GB" sz="1400" b="0" i="0" kern="1200" dirty="0" err="1">
                <a:solidFill>
                  <a:schemeClr val="tx1"/>
                </a:solidFill>
                <a:effectLst/>
                <a:latin typeface="+mn-lt"/>
                <a:ea typeface="+mn-ea"/>
                <a:cs typeface="+mn-cs"/>
              </a:rPr>
              <a:t>încât</a:t>
            </a:r>
            <a:r>
              <a:rPr lang="en-GB" sz="1400" b="0" i="0" kern="1200" dirty="0">
                <a:solidFill>
                  <a:schemeClr val="tx1"/>
                </a:solidFill>
                <a:effectLst/>
                <a:latin typeface="+mn-lt"/>
                <a:ea typeface="+mn-ea"/>
                <a:cs typeface="+mn-cs"/>
              </a:rPr>
              <a:t> </a:t>
            </a:r>
            <a:r>
              <a:rPr lang="en-GB" sz="1400" b="0" i="0" kern="1200" dirty="0" err="1">
                <a:solidFill>
                  <a:schemeClr val="tx1"/>
                </a:solidFill>
                <a:effectLst/>
                <a:latin typeface="+mn-lt"/>
                <a:ea typeface="+mn-ea"/>
                <a:cs typeface="+mn-cs"/>
              </a:rPr>
              <a:t>sortarea</a:t>
            </a:r>
            <a:r>
              <a:rPr lang="en-GB" sz="1400" b="0" i="0" kern="1200" dirty="0">
                <a:solidFill>
                  <a:schemeClr val="tx1"/>
                </a:solidFill>
                <a:effectLst/>
                <a:latin typeface="+mn-lt"/>
                <a:ea typeface="+mn-ea"/>
                <a:cs typeface="+mn-cs"/>
              </a:rPr>
              <a:t> </a:t>
            </a:r>
            <a:r>
              <a:rPr lang="en-GB" sz="1400" b="0" i="0" kern="1200" dirty="0" err="1">
                <a:solidFill>
                  <a:schemeClr val="tx1"/>
                </a:solidFill>
                <a:effectLst/>
                <a:latin typeface="+mn-lt"/>
                <a:ea typeface="+mn-ea"/>
                <a:cs typeface="+mn-cs"/>
              </a:rPr>
              <a:t>să</a:t>
            </a:r>
            <a:r>
              <a:rPr lang="en-GB" sz="1400" b="0" i="0" kern="1200" dirty="0">
                <a:solidFill>
                  <a:schemeClr val="tx1"/>
                </a:solidFill>
                <a:effectLst/>
                <a:latin typeface="+mn-lt"/>
                <a:ea typeface="+mn-ea"/>
                <a:cs typeface="+mn-cs"/>
              </a:rPr>
              <a:t> se conserve.</a:t>
            </a:r>
          </a:p>
          <a:p>
            <a:r>
              <a:rPr lang="en-GB" sz="1400" b="0" i="0" kern="1200" dirty="0" err="1">
                <a:solidFill>
                  <a:schemeClr val="tx1"/>
                </a:solidFill>
                <a:effectLst/>
                <a:latin typeface="+mn-lt"/>
                <a:ea typeface="+mn-ea"/>
                <a:cs typeface="+mn-cs"/>
              </a:rPr>
              <a:t>Exemplul</a:t>
            </a:r>
            <a:r>
              <a:rPr lang="en-GB" sz="1400" b="0" i="0" kern="1200" dirty="0">
                <a:solidFill>
                  <a:schemeClr val="tx1"/>
                </a:solidFill>
                <a:effectLst/>
                <a:latin typeface="+mn-lt"/>
                <a:ea typeface="+mn-ea"/>
                <a:cs typeface="+mn-cs"/>
              </a:rPr>
              <a:t> de </a:t>
            </a:r>
            <a:r>
              <a:rPr lang="en-GB" sz="1400" b="0" i="0" kern="1200" dirty="0" err="1">
                <a:solidFill>
                  <a:schemeClr val="tx1"/>
                </a:solidFill>
                <a:effectLst/>
                <a:latin typeface="+mn-lt"/>
                <a:ea typeface="+mn-ea"/>
                <a:cs typeface="+mn-cs"/>
              </a:rPr>
              <a:t>mai</a:t>
            </a:r>
            <a:r>
              <a:rPr lang="en-GB" sz="1400" b="0" i="0" kern="1200" dirty="0">
                <a:solidFill>
                  <a:schemeClr val="tx1"/>
                </a:solidFill>
                <a:effectLst/>
                <a:latin typeface="+mn-lt"/>
                <a:ea typeface="+mn-ea"/>
                <a:cs typeface="+mn-cs"/>
              </a:rPr>
              <a:t> sus </a:t>
            </a:r>
            <a:r>
              <a:rPr lang="en-GB" sz="1400" b="0" i="0" kern="1200" dirty="0" err="1">
                <a:solidFill>
                  <a:schemeClr val="tx1"/>
                </a:solidFill>
                <a:effectLst/>
                <a:latin typeface="+mn-lt"/>
                <a:ea typeface="+mn-ea"/>
                <a:cs typeface="+mn-cs"/>
              </a:rPr>
              <a:t>este</a:t>
            </a:r>
            <a:r>
              <a:rPr lang="en-GB" sz="1400" b="0" i="0" kern="1200" dirty="0">
                <a:solidFill>
                  <a:schemeClr val="tx1"/>
                </a:solidFill>
                <a:effectLst/>
                <a:latin typeface="+mn-lt"/>
                <a:ea typeface="+mn-ea"/>
                <a:cs typeface="+mn-cs"/>
              </a:rPr>
              <a:t> </a:t>
            </a:r>
            <a:r>
              <a:rPr lang="en-GB" sz="1400" b="0" i="0" kern="1200" dirty="0" err="1">
                <a:solidFill>
                  <a:schemeClr val="tx1"/>
                </a:solidFill>
                <a:effectLst/>
                <a:latin typeface="+mn-lt"/>
                <a:ea typeface="+mn-ea"/>
                <a:cs typeface="+mn-cs"/>
              </a:rPr>
              <a:t>sugestiv</a:t>
            </a:r>
            <a:r>
              <a:rPr lang="en-GB" sz="1400" b="0" i="0" kern="1200" dirty="0">
                <a:solidFill>
                  <a:schemeClr val="tx1"/>
                </a:solidFill>
                <a:effectLst/>
                <a:latin typeface="+mn-lt"/>
                <a:ea typeface="+mn-ea"/>
                <a:cs typeface="+mn-cs"/>
              </a:rPr>
              <a:t> </a:t>
            </a:r>
            <a:r>
              <a:rPr lang="en-GB" sz="1400" b="0" i="0" kern="1200" dirty="0" err="1">
                <a:solidFill>
                  <a:schemeClr val="tx1"/>
                </a:solidFill>
                <a:effectLst/>
                <a:latin typeface="+mn-lt"/>
                <a:ea typeface="+mn-ea"/>
                <a:cs typeface="+mn-cs"/>
              </a:rPr>
              <a:t>pentru</a:t>
            </a:r>
            <a:r>
              <a:rPr lang="en-GB" sz="1400" b="0" i="0" kern="1200" dirty="0">
                <a:solidFill>
                  <a:schemeClr val="tx1"/>
                </a:solidFill>
                <a:effectLst/>
                <a:latin typeface="+mn-lt"/>
                <a:ea typeface="+mn-ea"/>
                <a:cs typeface="+mn-cs"/>
              </a:rPr>
              <a:t> </a:t>
            </a:r>
            <a:r>
              <a:rPr lang="en-GB" sz="1400" b="0" i="0" kern="1200" dirty="0" err="1">
                <a:solidFill>
                  <a:schemeClr val="tx1"/>
                </a:solidFill>
                <a:effectLst/>
                <a:latin typeface="+mn-lt"/>
                <a:ea typeface="+mn-ea"/>
                <a:cs typeface="+mn-cs"/>
              </a:rPr>
              <a:t>modul</a:t>
            </a:r>
            <a:r>
              <a:rPr lang="en-GB" sz="1400" b="0" i="0" kern="1200" dirty="0">
                <a:solidFill>
                  <a:schemeClr val="tx1"/>
                </a:solidFill>
                <a:effectLst/>
                <a:latin typeface="+mn-lt"/>
                <a:ea typeface="+mn-ea"/>
                <a:cs typeface="+mn-cs"/>
              </a:rPr>
              <a:t> de </a:t>
            </a:r>
            <a:r>
              <a:rPr lang="en-GB" sz="1400" b="0" i="0" kern="1200" dirty="0" err="1">
                <a:solidFill>
                  <a:schemeClr val="tx1"/>
                </a:solidFill>
                <a:effectLst/>
                <a:latin typeface="+mn-lt"/>
                <a:ea typeface="+mn-ea"/>
                <a:cs typeface="+mn-cs"/>
              </a:rPr>
              <a:t>construcție</a:t>
            </a:r>
            <a:r>
              <a:rPr lang="en-GB" sz="1400" b="0" i="0" kern="1200" dirty="0">
                <a:solidFill>
                  <a:schemeClr val="tx1"/>
                </a:solidFill>
                <a:effectLst/>
                <a:latin typeface="+mn-lt"/>
                <a:ea typeface="+mn-ea"/>
                <a:cs typeface="+mn-cs"/>
              </a:rPr>
              <a:t> a </a:t>
            </a:r>
            <a:r>
              <a:rPr lang="en-GB" sz="1400" b="0" i="0" kern="1200" dirty="0" err="1">
                <a:solidFill>
                  <a:schemeClr val="tx1"/>
                </a:solidFill>
                <a:effectLst/>
                <a:latin typeface="+mn-lt"/>
                <a:ea typeface="+mn-ea"/>
                <a:cs typeface="+mn-cs"/>
              </a:rPr>
              <a:t>programelor</a:t>
            </a:r>
            <a:r>
              <a:rPr lang="en-GB" sz="1400" b="0" i="0" kern="1200" dirty="0">
                <a:solidFill>
                  <a:schemeClr val="tx1"/>
                </a:solidFill>
                <a:effectLst/>
                <a:latin typeface="+mn-lt"/>
                <a:ea typeface="+mn-ea"/>
                <a:cs typeface="+mn-cs"/>
              </a:rPr>
              <a:t> </a:t>
            </a:r>
            <a:r>
              <a:rPr lang="en-GB" sz="1400" b="0" i="0" kern="1200" dirty="0" err="1">
                <a:solidFill>
                  <a:schemeClr val="tx1"/>
                </a:solidFill>
                <a:effectLst/>
                <a:latin typeface="+mn-lt"/>
                <a:ea typeface="+mn-ea"/>
                <a:cs typeface="+mn-cs"/>
              </a:rPr>
              <a:t>funcționale</a:t>
            </a:r>
            <a:r>
              <a:rPr lang="en-GB" sz="1400" b="0" i="0" kern="1200" dirty="0">
                <a:solidFill>
                  <a:schemeClr val="tx1"/>
                </a:solidFill>
                <a:effectLst/>
                <a:latin typeface="+mn-lt"/>
                <a:ea typeface="+mn-ea"/>
                <a:cs typeface="+mn-cs"/>
              </a:rPr>
              <a:t>: </a:t>
            </a:r>
            <a:r>
              <a:rPr lang="en-GB" sz="1400" b="0" i="0" kern="1200" dirty="0" err="1">
                <a:solidFill>
                  <a:schemeClr val="tx1"/>
                </a:solidFill>
                <a:effectLst/>
                <a:latin typeface="+mn-lt"/>
                <a:ea typeface="+mn-ea"/>
                <a:cs typeface="+mn-cs"/>
              </a:rPr>
              <a:t>rezultatul</a:t>
            </a:r>
            <a:r>
              <a:rPr lang="en-GB" sz="1400" b="0" i="0" kern="1200" dirty="0">
                <a:solidFill>
                  <a:schemeClr val="tx1"/>
                </a:solidFill>
                <a:effectLst/>
                <a:latin typeface="+mn-lt"/>
                <a:ea typeface="+mn-ea"/>
                <a:cs typeface="+mn-cs"/>
              </a:rPr>
              <a:t> final se </a:t>
            </a:r>
            <a:r>
              <a:rPr lang="en-GB" sz="1400" b="0" i="0" kern="1200" dirty="0" err="1">
                <a:solidFill>
                  <a:schemeClr val="tx1"/>
                </a:solidFill>
                <a:effectLst/>
                <a:latin typeface="+mn-lt"/>
                <a:ea typeface="+mn-ea"/>
                <a:cs typeface="+mn-cs"/>
              </a:rPr>
              <a:t>obține</a:t>
            </a:r>
            <a:r>
              <a:rPr lang="en-GB" sz="1400" b="0" i="0" kern="1200" dirty="0">
                <a:solidFill>
                  <a:schemeClr val="tx1"/>
                </a:solidFill>
                <a:effectLst/>
                <a:latin typeface="+mn-lt"/>
                <a:ea typeface="+mn-ea"/>
                <a:cs typeface="+mn-cs"/>
              </a:rPr>
              <a:t> din </a:t>
            </a:r>
            <a:r>
              <a:rPr lang="en-GB" sz="1400" b="0" i="0" kern="1200" dirty="0" err="1">
                <a:solidFill>
                  <a:schemeClr val="tx1"/>
                </a:solidFill>
                <a:effectLst/>
                <a:latin typeface="+mn-lt"/>
                <a:ea typeface="+mn-ea"/>
                <a:cs typeface="+mn-cs"/>
              </a:rPr>
              <a:t>rezultate</a:t>
            </a:r>
            <a:r>
              <a:rPr lang="en-GB" sz="1400" b="0" i="0" kern="1200" dirty="0">
                <a:solidFill>
                  <a:schemeClr val="tx1"/>
                </a:solidFill>
                <a:effectLst/>
                <a:latin typeface="+mn-lt"/>
                <a:ea typeface="+mn-ea"/>
                <a:cs typeface="+mn-cs"/>
              </a:rPr>
              <a:t> </a:t>
            </a:r>
            <a:r>
              <a:rPr lang="en-GB" sz="1400" b="0" i="0" kern="1200" dirty="0" err="1">
                <a:solidFill>
                  <a:schemeClr val="tx1"/>
                </a:solidFill>
                <a:effectLst/>
                <a:latin typeface="+mn-lt"/>
                <a:ea typeface="+mn-ea"/>
                <a:cs typeface="+mn-cs"/>
              </a:rPr>
              <a:t>intermediare</a:t>
            </a:r>
            <a:r>
              <a:rPr lang="en-GB" sz="1400" b="0" i="0" kern="1200" dirty="0">
                <a:solidFill>
                  <a:schemeClr val="tx1"/>
                </a:solidFill>
                <a:effectLst/>
                <a:latin typeface="+mn-lt"/>
                <a:ea typeface="+mn-ea"/>
                <a:cs typeface="+mn-cs"/>
              </a:rPr>
              <a:t>, </a:t>
            </a:r>
            <a:r>
              <a:rPr lang="en-GB" sz="1400" b="0" i="0" kern="1200" dirty="0" err="1">
                <a:solidFill>
                  <a:schemeClr val="tx1"/>
                </a:solidFill>
                <a:effectLst/>
                <a:latin typeface="+mn-lt"/>
                <a:ea typeface="+mn-ea"/>
                <a:cs typeface="+mn-cs"/>
              </a:rPr>
              <a:t>prin</a:t>
            </a:r>
            <a:r>
              <a:rPr lang="en-GB" sz="1400" b="0" i="0" kern="1200" dirty="0">
                <a:solidFill>
                  <a:schemeClr val="tx1"/>
                </a:solidFill>
                <a:effectLst/>
                <a:latin typeface="+mn-lt"/>
                <a:ea typeface="+mn-ea"/>
                <a:cs typeface="+mn-cs"/>
              </a:rPr>
              <a:t> </a:t>
            </a:r>
            <a:r>
              <a:rPr lang="en-GB" sz="1400" b="1" i="0" kern="1200" dirty="0" err="1">
                <a:solidFill>
                  <a:schemeClr val="tx1"/>
                </a:solidFill>
                <a:effectLst/>
                <a:latin typeface="+mn-lt"/>
                <a:ea typeface="+mn-ea"/>
                <a:cs typeface="+mn-cs"/>
              </a:rPr>
              <a:t>compuneri</a:t>
            </a:r>
            <a:r>
              <a:rPr lang="en-GB" sz="1400" b="1" i="0" kern="1200" dirty="0">
                <a:solidFill>
                  <a:schemeClr val="tx1"/>
                </a:solidFill>
                <a:effectLst/>
                <a:latin typeface="+mn-lt"/>
                <a:ea typeface="+mn-ea"/>
                <a:cs typeface="+mn-cs"/>
              </a:rPr>
              <a:t> </a:t>
            </a:r>
            <a:r>
              <a:rPr lang="en-GB" sz="1400" b="1" i="0" kern="1200" dirty="0" err="1">
                <a:solidFill>
                  <a:schemeClr val="tx1"/>
                </a:solidFill>
                <a:effectLst/>
                <a:latin typeface="+mn-lt"/>
                <a:ea typeface="+mn-ea"/>
                <a:cs typeface="+mn-cs"/>
              </a:rPr>
              <a:t>și</a:t>
            </a:r>
            <a:r>
              <a:rPr lang="en-GB" sz="1400" b="1" i="0" kern="1200" dirty="0">
                <a:solidFill>
                  <a:schemeClr val="tx1"/>
                </a:solidFill>
                <a:effectLst/>
                <a:latin typeface="+mn-lt"/>
                <a:ea typeface="+mn-ea"/>
                <a:cs typeface="+mn-cs"/>
              </a:rPr>
              <a:t> </a:t>
            </a:r>
            <a:r>
              <a:rPr lang="en-GB" sz="1400" b="1" i="0" kern="1200" dirty="0" err="1">
                <a:solidFill>
                  <a:schemeClr val="tx1"/>
                </a:solidFill>
                <a:effectLst/>
                <a:latin typeface="+mn-lt"/>
                <a:ea typeface="+mn-ea"/>
                <a:cs typeface="+mn-cs"/>
              </a:rPr>
              <a:t>aplicări</a:t>
            </a:r>
            <a:r>
              <a:rPr lang="en-GB" sz="1400" b="0" i="0" kern="1200" dirty="0">
                <a:solidFill>
                  <a:schemeClr val="tx1"/>
                </a:solidFill>
                <a:effectLst/>
                <a:latin typeface="+mn-lt"/>
                <a:ea typeface="+mn-ea"/>
                <a:cs typeface="+mn-cs"/>
              </a:rPr>
              <a:t> de </a:t>
            </a:r>
            <a:r>
              <a:rPr lang="en-GB" sz="1400" b="0" i="0" kern="1200" dirty="0" err="1">
                <a:solidFill>
                  <a:schemeClr val="tx1"/>
                </a:solidFill>
                <a:effectLst/>
                <a:latin typeface="+mn-lt"/>
                <a:ea typeface="+mn-ea"/>
                <a:cs typeface="+mn-cs"/>
              </a:rPr>
              <a:t>funcții</a:t>
            </a:r>
            <a:r>
              <a:rPr lang="en-GB" sz="1400" b="0" i="0" kern="1200" dirty="0">
                <a:solidFill>
                  <a:schemeClr val="tx1"/>
                </a:solidFill>
                <a:effectLst/>
                <a:latin typeface="+mn-lt"/>
                <a:ea typeface="+mn-ea"/>
                <a:cs typeface="+mn-cs"/>
              </a:rPr>
              <a:t>. </a:t>
            </a:r>
            <a:r>
              <a:rPr lang="en-GB" sz="1400" b="0" i="0" kern="1200" dirty="0" err="1">
                <a:solidFill>
                  <a:schemeClr val="tx1"/>
                </a:solidFill>
                <a:effectLst/>
                <a:latin typeface="+mn-lt"/>
                <a:ea typeface="+mn-ea"/>
                <a:cs typeface="+mn-cs"/>
              </a:rPr>
              <a:t>Definind</a:t>
            </a:r>
            <a:r>
              <a:rPr lang="en-GB" sz="1400" b="0" i="0" kern="1200" dirty="0">
                <a:solidFill>
                  <a:schemeClr val="tx1"/>
                </a:solidFill>
                <a:effectLst/>
                <a:latin typeface="+mn-lt"/>
                <a:ea typeface="+mn-ea"/>
                <a:cs typeface="+mn-cs"/>
              </a:rPr>
              <a:t> </a:t>
            </a:r>
            <a:r>
              <a:rPr lang="en-GB" sz="1400" b="0" i="0" kern="1200" dirty="0" err="1">
                <a:solidFill>
                  <a:schemeClr val="tx1"/>
                </a:solidFill>
                <a:effectLst/>
                <a:latin typeface="+mn-lt"/>
                <a:ea typeface="+mn-ea"/>
                <a:cs typeface="+mn-cs"/>
              </a:rPr>
              <a:t>funcția</a:t>
            </a:r>
            <a:r>
              <a:rPr lang="en-GB" sz="1400" b="0" i="0" kern="1200" dirty="0">
                <a:solidFill>
                  <a:schemeClr val="tx1"/>
                </a:solidFill>
                <a:effectLst/>
                <a:latin typeface="+mn-lt"/>
                <a:ea typeface="+mn-ea"/>
                <a:cs typeface="+mn-cs"/>
              </a:rPr>
              <a:t> </a:t>
            </a:r>
            <a:r>
              <a:rPr lang="en-GB" sz="1400" b="0" i="0" kern="1200" dirty="0" err="1">
                <a:solidFill>
                  <a:schemeClr val="tx1"/>
                </a:solidFill>
                <a:effectLst/>
                <a:latin typeface="+mn-lt"/>
                <a:ea typeface="+mn-ea"/>
                <a:cs typeface="+mn-cs"/>
              </a:rPr>
              <a:t>insertion_sort</a:t>
            </a:r>
            <a:r>
              <a:rPr lang="en-GB" sz="1400" b="0" i="0" kern="1200" dirty="0">
                <a:solidFill>
                  <a:schemeClr val="tx1"/>
                </a:solidFill>
                <a:effectLst/>
                <a:latin typeface="+mn-lt"/>
                <a:ea typeface="+mn-ea"/>
                <a:cs typeface="+mn-cs"/>
              </a:rPr>
              <a:t> pe o </a:t>
            </a:r>
            <a:r>
              <a:rPr lang="en-GB" sz="1400" b="0" i="0" kern="1200" dirty="0" err="1">
                <a:solidFill>
                  <a:schemeClr val="tx1"/>
                </a:solidFill>
                <a:effectLst/>
                <a:latin typeface="+mn-lt"/>
                <a:ea typeface="+mn-ea"/>
                <a:cs typeface="+mn-cs"/>
              </a:rPr>
              <a:t>listă</a:t>
            </a:r>
            <a:r>
              <a:rPr lang="en-GB" sz="1400" b="0" i="0" kern="1200" dirty="0">
                <a:solidFill>
                  <a:schemeClr val="tx1"/>
                </a:solidFill>
                <a:effectLst/>
                <a:latin typeface="+mn-lt"/>
                <a:ea typeface="+mn-ea"/>
                <a:cs typeface="+mn-cs"/>
              </a:rPr>
              <a:t> </a:t>
            </a:r>
            <a:r>
              <a:rPr lang="en-GB" sz="1400" b="0" i="0" kern="1200" dirty="0" err="1">
                <a:solidFill>
                  <a:schemeClr val="tx1"/>
                </a:solidFill>
                <a:effectLst/>
                <a:latin typeface="+mn-lt"/>
                <a:ea typeface="+mn-ea"/>
                <a:cs typeface="+mn-cs"/>
              </a:rPr>
              <a:t>nevidă</a:t>
            </a:r>
            <a:r>
              <a:rPr lang="en-GB" sz="1400" b="0" i="0" kern="1200" dirty="0">
                <a:solidFill>
                  <a:schemeClr val="tx1"/>
                </a:solidFill>
                <a:effectLst/>
                <a:latin typeface="+mn-lt"/>
                <a:ea typeface="+mn-ea"/>
                <a:cs typeface="+mn-cs"/>
              </a:rPr>
              <a:t>, am </a:t>
            </a:r>
            <a:r>
              <a:rPr lang="en-GB" sz="1400" b="0" i="0" kern="1200" dirty="0" err="1">
                <a:solidFill>
                  <a:schemeClr val="tx1"/>
                </a:solidFill>
                <a:effectLst/>
                <a:latin typeface="+mn-lt"/>
                <a:ea typeface="+mn-ea"/>
                <a:cs typeface="+mn-cs"/>
              </a:rPr>
              <a:t>observat</a:t>
            </a:r>
            <a:r>
              <a:rPr lang="en-GB" sz="1400" b="0" i="0" kern="1200" dirty="0">
                <a:solidFill>
                  <a:schemeClr val="tx1"/>
                </a:solidFill>
                <a:effectLst/>
                <a:latin typeface="+mn-lt"/>
                <a:ea typeface="+mn-ea"/>
                <a:cs typeface="+mn-cs"/>
              </a:rPr>
              <a:t> </a:t>
            </a:r>
            <a:r>
              <a:rPr lang="en-GB" sz="1400" b="0" i="0" kern="1200" dirty="0" err="1">
                <a:solidFill>
                  <a:schemeClr val="tx1"/>
                </a:solidFill>
                <a:effectLst/>
                <a:latin typeface="+mn-lt"/>
                <a:ea typeface="+mn-ea"/>
                <a:cs typeface="+mn-cs"/>
              </a:rPr>
              <a:t>că</a:t>
            </a:r>
            <a:r>
              <a:rPr lang="en-GB" sz="1400" b="0" i="0" kern="1200" dirty="0">
                <a:solidFill>
                  <a:schemeClr val="tx1"/>
                </a:solidFill>
                <a:effectLst/>
                <a:latin typeface="+mn-lt"/>
                <a:ea typeface="+mn-ea"/>
                <a:cs typeface="+mn-cs"/>
              </a:rPr>
              <a:t> </a:t>
            </a:r>
            <a:r>
              <a:rPr lang="en-GB" sz="1400" b="0" i="0" kern="1200" dirty="0" err="1">
                <a:solidFill>
                  <a:schemeClr val="tx1"/>
                </a:solidFill>
                <a:effectLst/>
                <a:latin typeface="+mn-lt"/>
                <a:ea typeface="+mn-ea"/>
                <a:cs typeface="+mn-cs"/>
              </a:rPr>
              <a:t>avem</a:t>
            </a:r>
            <a:r>
              <a:rPr lang="en-GB" sz="1400" b="0" i="0" kern="1200" dirty="0">
                <a:solidFill>
                  <a:schemeClr val="tx1"/>
                </a:solidFill>
                <a:effectLst/>
                <a:latin typeface="+mn-lt"/>
                <a:ea typeface="+mn-ea"/>
                <a:cs typeface="+mn-cs"/>
              </a:rPr>
              <a:t> </a:t>
            </a:r>
            <a:r>
              <a:rPr lang="en-GB" sz="1400" b="0" i="0" kern="1200" dirty="0" err="1">
                <a:solidFill>
                  <a:schemeClr val="tx1"/>
                </a:solidFill>
                <a:effectLst/>
                <a:latin typeface="+mn-lt"/>
                <a:ea typeface="+mn-ea"/>
                <a:cs typeface="+mn-cs"/>
              </a:rPr>
              <a:t>nevoie</a:t>
            </a:r>
            <a:r>
              <a:rPr lang="en-GB" sz="1400" b="0" i="0" kern="1200" dirty="0">
                <a:solidFill>
                  <a:schemeClr val="tx1"/>
                </a:solidFill>
                <a:effectLst/>
                <a:latin typeface="+mn-lt"/>
                <a:ea typeface="+mn-ea"/>
                <a:cs typeface="+mn-cs"/>
              </a:rPr>
              <a:t> </a:t>
            </a:r>
            <a:r>
              <a:rPr lang="en-GB" sz="1400" b="0" i="0" kern="1200" dirty="0" err="1">
                <a:solidFill>
                  <a:schemeClr val="tx1"/>
                </a:solidFill>
                <a:effectLst/>
                <a:latin typeface="+mn-lt"/>
                <a:ea typeface="+mn-ea"/>
                <a:cs typeface="+mn-cs"/>
              </a:rPr>
              <a:t>întâi</a:t>
            </a:r>
            <a:r>
              <a:rPr lang="en-GB" sz="1400" b="0" i="0" kern="1200" dirty="0">
                <a:solidFill>
                  <a:schemeClr val="tx1"/>
                </a:solidFill>
                <a:effectLst/>
                <a:latin typeface="+mn-lt"/>
                <a:ea typeface="+mn-ea"/>
                <a:cs typeface="+mn-cs"/>
              </a:rPr>
              <a:t> </a:t>
            </a:r>
            <a:r>
              <a:rPr lang="en-GB" sz="1400" b="0" i="0" kern="1200" dirty="0" err="1">
                <a:solidFill>
                  <a:schemeClr val="tx1"/>
                </a:solidFill>
                <a:effectLst/>
                <a:latin typeface="+mn-lt"/>
                <a:ea typeface="+mn-ea"/>
                <a:cs typeface="+mn-cs"/>
              </a:rPr>
              <a:t>să</a:t>
            </a:r>
            <a:r>
              <a:rPr lang="en-GB" sz="1400" b="0" i="0" kern="1200" dirty="0">
                <a:solidFill>
                  <a:schemeClr val="tx1"/>
                </a:solidFill>
                <a:effectLst/>
                <a:latin typeface="+mn-lt"/>
                <a:ea typeface="+mn-ea"/>
                <a:cs typeface="+mn-cs"/>
              </a:rPr>
              <a:t> </a:t>
            </a:r>
            <a:r>
              <a:rPr lang="en-GB" sz="1400" b="0" i="0" kern="1200" dirty="0" err="1">
                <a:solidFill>
                  <a:schemeClr val="tx1"/>
                </a:solidFill>
                <a:effectLst/>
                <a:latin typeface="+mn-lt"/>
                <a:ea typeface="+mn-ea"/>
                <a:cs typeface="+mn-cs"/>
              </a:rPr>
              <a:t>sortăm</a:t>
            </a:r>
            <a:r>
              <a:rPr lang="en-GB" sz="1400" b="0" i="0" kern="1200" dirty="0">
                <a:solidFill>
                  <a:schemeClr val="tx1"/>
                </a:solidFill>
                <a:effectLst/>
                <a:latin typeface="+mn-lt"/>
                <a:ea typeface="+mn-ea"/>
                <a:cs typeface="+mn-cs"/>
              </a:rPr>
              <a:t> </a:t>
            </a:r>
            <a:r>
              <a:rPr lang="en-GB" sz="1400" b="0" i="0" kern="1200" dirty="0" err="1">
                <a:solidFill>
                  <a:schemeClr val="tx1"/>
                </a:solidFill>
                <a:effectLst/>
                <a:latin typeface="+mn-lt"/>
                <a:ea typeface="+mn-ea"/>
                <a:cs typeface="+mn-cs"/>
              </a:rPr>
              <a:t>recursiv</a:t>
            </a:r>
            <a:r>
              <a:rPr lang="en-GB" sz="1400" b="0" i="0" kern="1200" dirty="0">
                <a:solidFill>
                  <a:schemeClr val="tx1"/>
                </a:solidFill>
                <a:effectLst/>
                <a:latin typeface="+mn-lt"/>
                <a:ea typeface="+mn-ea"/>
                <a:cs typeface="+mn-cs"/>
              </a:rPr>
              <a:t> </a:t>
            </a:r>
            <a:r>
              <a:rPr lang="en-GB" sz="1400" b="0" i="0" kern="1200" dirty="0" err="1">
                <a:solidFill>
                  <a:schemeClr val="tx1"/>
                </a:solidFill>
                <a:effectLst/>
                <a:latin typeface="+mn-lt"/>
                <a:ea typeface="+mn-ea"/>
                <a:cs typeface="+mn-cs"/>
              </a:rPr>
              <a:t>lista</a:t>
            </a:r>
            <a:r>
              <a:rPr lang="en-GB" sz="1400" b="0" i="0" kern="1200" dirty="0">
                <a:solidFill>
                  <a:schemeClr val="tx1"/>
                </a:solidFill>
                <a:effectLst/>
                <a:latin typeface="+mn-lt"/>
                <a:ea typeface="+mn-ea"/>
                <a:cs typeface="+mn-cs"/>
              </a:rPr>
              <a:t> </a:t>
            </a:r>
            <a:r>
              <a:rPr lang="en-GB" sz="1400" b="0" i="0" kern="1200" dirty="0" err="1">
                <a:solidFill>
                  <a:schemeClr val="tx1"/>
                </a:solidFill>
                <a:effectLst/>
                <a:latin typeface="+mn-lt"/>
                <a:ea typeface="+mn-ea"/>
                <a:cs typeface="+mn-cs"/>
              </a:rPr>
              <a:t>fără</a:t>
            </a:r>
            <a:r>
              <a:rPr lang="en-GB" sz="1400" b="0" i="0" kern="1200" dirty="0">
                <a:solidFill>
                  <a:schemeClr val="tx1"/>
                </a:solidFill>
                <a:effectLst/>
                <a:latin typeface="+mn-lt"/>
                <a:ea typeface="+mn-ea"/>
                <a:cs typeface="+mn-cs"/>
              </a:rPr>
              <a:t> </a:t>
            </a:r>
            <a:r>
              <a:rPr lang="en-GB" sz="1400" b="0" i="0" kern="1200" dirty="0" err="1">
                <a:solidFill>
                  <a:schemeClr val="tx1"/>
                </a:solidFill>
                <a:effectLst/>
                <a:latin typeface="+mn-lt"/>
                <a:ea typeface="+mn-ea"/>
                <a:cs typeface="+mn-cs"/>
              </a:rPr>
              <a:t>primul</a:t>
            </a:r>
            <a:r>
              <a:rPr lang="en-GB" sz="1400" b="0" i="0" kern="1200" dirty="0">
                <a:solidFill>
                  <a:schemeClr val="tx1"/>
                </a:solidFill>
                <a:effectLst/>
                <a:latin typeface="+mn-lt"/>
                <a:ea typeface="+mn-ea"/>
                <a:cs typeface="+mn-cs"/>
              </a:rPr>
              <a:t> element, </a:t>
            </a:r>
            <a:r>
              <a:rPr lang="en-GB" sz="1400" b="0" i="0" kern="1200" dirty="0" err="1">
                <a:solidFill>
                  <a:schemeClr val="tx1"/>
                </a:solidFill>
                <a:effectLst/>
                <a:latin typeface="+mn-lt"/>
                <a:ea typeface="+mn-ea"/>
                <a:cs typeface="+mn-cs"/>
              </a:rPr>
              <a:t>apoi</a:t>
            </a:r>
            <a:r>
              <a:rPr lang="en-GB" sz="1400" b="0" i="0" kern="1200" dirty="0">
                <a:solidFill>
                  <a:schemeClr val="tx1"/>
                </a:solidFill>
                <a:effectLst/>
                <a:latin typeface="+mn-lt"/>
                <a:ea typeface="+mn-ea"/>
                <a:cs typeface="+mn-cs"/>
              </a:rPr>
              <a:t> </a:t>
            </a:r>
            <a:r>
              <a:rPr lang="en-GB" sz="1400" b="0" i="0" kern="1200" dirty="0" err="1">
                <a:solidFill>
                  <a:schemeClr val="tx1"/>
                </a:solidFill>
                <a:effectLst/>
                <a:latin typeface="+mn-lt"/>
                <a:ea typeface="+mn-ea"/>
                <a:cs typeface="+mn-cs"/>
              </a:rPr>
              <a:t>să</a:t>
            </a:r>
            <a:r>
              <a:rPr lang="en-GB" sz="1400" b="0" i="0" kern="1200" dirty="0">
                <a:solidFill>
                  <a:schemeClr val="tx1"/>
                </a:solidFill>
                <a:effectLst/>
                <a:latin typeface="+mn-lt"/>
                <a:ea typeface="+mn-ea"/>
                <a:cs typeface="+mn-cs"/>
              </a:rPr>
              <a:t> </a:t>
            </a:r>
            <a:r>
              <a:rPr lang="en-GB" sz="1400" b="0" i="0" kern="1200" dirty="0" err="1">
                <a:solidFill>
                  <a:schemeClr val="tx1"/>
                </a:solidFill>
                <a:effectLst/>
                <a:latin typeface="+mn-lt"/>
                <a:ea typeface="+mn-ea"/>
                <a:cs typeface="+mn-cs"/>
              </a:rPr>
              <a:t>inserăm</a:t>
            </a:r>
            <a:r>
              <a:rPr lang="en-GB" sz="1400" b="0" i="0" kern="1200" dirty="0">
                <a:solidFill>
                  <a:schemeClr val="tx1"/>
                </a:solidFill>
                <a:effectLst/>
                <a:latin typeface="+mn-lt"/>
                <a:ea typeface="+mn-ea"/>
                <a:cs typeface="+mn-cs"/>
              </a:rPr>
              <a:t> </a:t>
            </a:r>
            <a:r>
              <a:rPr lang="en-GB" sz="1400" b="0" i="0" kern="1200" dirty="0" err="1">
                <a:solidFill>
                  <a:schemeClr val="tx1"/>
                </a:solidFill>
                <a:effectLst/>
                <a:latin typeface="+mn-lt"/>
                <a:ea typeface="+mn-ea"/>
                <a:cs typeface="+mn-cs"/>
              </a:rPr>
              <a:t>primul</a:t>
            </a:r>
            <a:r>
              <a:rPr lang="en-GB" sz="1400" b="0" i="0" kern="1200" dirty="0">
                <a:solidFill>
                  <a:schemeClr val="tx1"/>
                </a:solidFill>
                <a:effectLst/>
                <a:latin typeface="+mn-lt"/>
                <a:ea typeface="+mn-ea"/>
                <a:cs typeface="+mn-cs"/>
              </a:rPr>
              <a:t> element “la </a:t>
            </a:r>
            <a:r>
              <a:rPr lang="en-GB" sz="1400" b="0" i="0" kern="1200" dirty="0" err="1">
                <a:solidFill>
                  <a:schemeClr val="tx1"/>
                </a:solidFill>
                <a:effectLst/>
                <a:latin typeface="+mn-lt"/>
                <a:ea typeface="+mn-ea"/>
                <a:cs typeface="+mn-cs"/>
              </a:rPr>
              <a:t>locul</a:t>
            </a:r>
            <a:r>
              <a:rPr lang="en-GB" sz="1400" b="0" i="0" kern="1200" dirty="0">
                <a:solidFill>
                  <a:schemeClr val="tx1"/>
                </a:solidFill>
                <a:effectLst/>
                <a:latin typeface="+mn-lt"/>
                <a:ea typeface="+mn-ea"/>
                <a:cs typeface="+mn-cs"/>
              </a:rPr>
              <a:t> </a:t>
            </a:r>
            <a:r>
              <a:rPr lang="en-GB" sz="1400" b="0" i="0" kern="1200" dirty="0" err="1">
                <a:solidFill>
                  <a:schemeClr val="tx1"/>
                </a:solidFill>
                <a:effectLst/>
                <a:latin typeface="+mn-lt"/>
                <a:ea typeface="+mn-ea"/>
                <a:cs typeface="+mn-cs"/>
              </a:rPr>
              <a:t>lui</a:t>
            </a:r>
            <a:r>
              <a:rPr lang="en-GB" sz="1400" b="0" i="0" kern="1200" dirty="0">
                <a:solidFill>
                  <a:schemeClr val="tx1"/>
                </a:solidFill>
                <a:effectLst/>
                <a:latin typeface="+mn-lt"/>
                <a:ea typeface="+mn-ea"/>
                <a:cs typeface="+mn-cs"/>
              </a:rPr>
              <a:t>” </a:t>
            </a:r>
            <a:r>
              <a:rPr lang="en-GB" sz="1400" b="0" i="0" kern="1200" dirty="0" err="1">
                <a:solidFill>
                  <a:schemeClr val="tx1"/>
                </a:solidFill>
                <a:effectLst/>
                <a:latin typeface="+mn-lt"/>
                <a:ea typeface="+mn-ea"/>
                <a:cs typeface="+mn-cs"/>
              </a:rPr>
              <a:t>în</a:t>
            </a:r>
            <a:r>
              <a:rPr lang="en-GB" sz="1400" b="0" i="0" kern="1200" dirty="0">
                <a:solidFill>
                  <a:schemeClr val="tx1"/>
                </a:solidFill>
                <a:effectLst/>
                <a:latin typeface="+mn-lt"/>
                <a:ea typeface="+mn-ea"/>
                <a:cs typeface="+mn-cs"/>
              </a:rPr>
              <a:t> </a:t>
            </a:r>
            <a:r>
              <a:rPr lang="en-GB" sz="1400" b="0" i="0" kern="1200" dirty="0" err="1">
                <a:solidFill>
                  <a:schemeClr val="tx1"/>
                </a:solidFill>
                <a:effectLst/>
                <a:latin typeface="+mn-lt"/>
                <a:ea typeface="+mn-ea"/>
                <a:cs typeface="+mn-cs"/>
              </a:rPr>
              <a:t>lista</a:t>
            </a:r>
            <a:r>
              <a:rPr lang="en-GB" sz="1400" b="0" i="0" kern="1200" dirty="0">
                <a:solidFill>
                  <a:schemeClr val="tx1"/>
                </a:solidFill>
                <a:effectLst/>
                <a:latin typeface="+mn-lt"/>
                <a:ea typeface="+mn-ea"/>
                <a:cs typeface="+mn-cs"/>
              </a:rPr>
              <a:t> </a:t>
            </a:r>
            <a:r>
              <a:rPr lang="en-GB" sz="1400" b="0" i="0" kern="1200" dirty="0" err="1">
                <a:solidFill>
                  <a:schemeClr val="tx1"/>
                </a:solidFill>
                <a:effectLst/>
                <a:latin typeface="+mn-lt"/>
                <a:ea typeface="+mn-ea"/>
                <a:cs typeface="+mn-cs"/>
              </a:rPr>
              <a:t>sortată</a:t>
            </a:r>
            <a:r>
              <a:rPr lang="en-GB" sz="1400" b="0" i="0" kern="1200" dirty="0">
                <a:solidFill>
                  <a:schemeClr val="tx1"/>
                </a:solidFill>
                <a:effectLst/>
                <a:latin typeface="+mn-lt"/>
                <a:ea typeface="+mn-ea"/>
                <a:cs typeface="+mn-cs"/>
              </a:rPr>
              <a:t>. </a:t>
            </a:r>
            <a:r>
              <a:rPr lang="en-GB" sz="1400" b="0" i="0" kern="1200" dirty="0" err="1">
                <a:solidFill>
                  <a:schemeClr val="tx1"/>
                </a:solidFill>
                <a:effectLst/>
                <a:latin typeface="+mn-lt"/>
                <a:ea typeface="+mn-ea"/>
                <a:cs typeface="+mn-cs"/>
              </a:rPr>
              <a:t>Programarea</a:t>
            </a:r>
            <a:r>
              <a:rPr lang="en-GB" sz="1400" b="0" i="0" kern="1200" dirty="0">
                <a:solidFill>
                  <a:schemeClr val="tx1"/>
                </a:solidFill>
                <a:effectLst/>
                <a:latin typeface="+mn-lt"/>
                <a:ea typeface="+mn-ea"/>
                <a:cs typeface="+mn-cs"/>
              </a:rPr>
              <a:t> </a:t>
            </a:r>
            <a:r>
              <a:rPr lang="en-GB" sz="1400" b="0" i="0" kern="1200" dirty="0" err="1">
                <a:solidFill>
                  <a:schemeClr val="tx1"/>
                </a:solidFill>
                <a:effectLst/>
                <a:latin typeface="+mn-lt"/>
                <a:ea typeface="+mn-ea"/>
                <a:cs typeface="+mn-cs"/>
              </a:rPr>
              <a:t>funcțională</a:t>
            </a:r>
            <a:r>
              <a:rPr lang="en-GB" sz="1400" b="0" i="0" kern="1200" dirty="0">
                <a:solidFill>
                  <a:schemeClr val="tx1"/>
                </a:solidFill>
                <a:effectLst/>
                <a:latin typeface="+mn-lt"/>
                <a:ea typeface="+mn-ea"/>
                <a:cs typeface="+mn-cs"/>
              </a:rPr>
              <a:t> </a:t>
            </a:r>
            <a:r>
              <a:rPr lang="en-GB" sz="1400" b="1" i="0" kern="1200" dirty="0">
                <a:solidFill>
                  <a:schemeClr val="tx1"/>
                </a:solidFill>
                <a:effectLst/>
                <a:latin typeface="+mn-lt"/>
                <a:ea typeface="+mn-ea"/>
                <a:cs typeface="+mn-cs"/>
              </a:rPr>
              <a:t>nu</a:t>
            </a:r>
            <a:r>
              <a:rPr lang="en-GB" sz="1400" b="0" i="0" kern="1200" dirty="0">
                <a:solidFill>
                  <a:schemeClr val="tx1"/>
                </a:solidFill>
                <a:effectLst/>
                <a:latin typeface="+mn-lt"/>
                <a:ea typeface="+mn-ea"/>
                <a:cs typeface="+mn-cs"/>
              </a:rPr>
              <a:t> ne </a:t>
            </a:r>
            <a:r>
              <a:rPr lang="en-GB" sz="1400" b="0" i="0" kern="1200" dirty="0" err="1">
                <a:solidFill>
                  <a:schemeClr val="tx1"/>
                </a:solidFill>
                <a:effectLst/>
                <a:latin typeface="+mn-lt"/>
                <a:ea typeface="+mn-ea"/>
                <a:cs typeface="+mn-cs"/>
              </a:rPr>
              <a:t>permite</a:t>
            </a:r>
            <a:r>
              <a:rPr lang="en-GB" sz="1400" b="0" i="0" kern="1200" dirty="0">
                <a:solidFill>
                  <a:schemeClr val="tx1"/>
                </a:solidFill>
                <a:effectLst/>
                <a:latin typeface="+mn-lt"/>
                <a:ea typeface="+mn-ea"/>
                <a:cs typeface="+mn-cs"/>
              </a:rPr>
              <a:t> </a:t>
            </a:r>
            <a:r>
              <a:rPr lang="en-GB" sz="1400" b="0" i="0" kern="1200" dirty="0" err="1">
                <a:solidFill>
                  <a:schemeClr val="tx1"/>
                </a:solidFill>
                <a:effectLst/>
                <a:latin typeface="+mn-lt"/>
                <a:ea typeface="+mn-ea"/>
                <a:cs typeface="+mn-cs"/>
              </a:rPr>
              <a:t>secvențe</a:t>
            </a:r>
            <a:r>
              <a:rPr lang="en-GB" sz="1400" b="0" i="0" kern="1200" dirty="0">
                <a:solidFill>
                  <a:schemeClr val="tx1"/>
                </a:solidFill>
                <a:effectLst/>
                <a:latin typeface="+mn-lt"/>
                <a:ea typeface="+mn-ea"/>
                <a:cs typeface="+mn-cs"/>
              </a:rPr>
              <a:t> de </a:t>
            </a:r>
            <a:r>
              <a:rPr lang="en-GB" sz="1400" b="0" i="0" kern="1200" dirty="0" err="1">
                <a:solidFill>
                  <a:schemeClr val="tx1"/>
                </a:solidFill>
                <a:effectLst/>
                <a:latin typeface="+mn-lt"/>
                <a:ea typeface="+mn-ea"/>
                <a:cs typeface="+mn-cs"/>
              </a:rPr>
              <a:t>instrucțiuni</a:t>
            </a:r>
            <a:r>
              <a:rPr lang="en-GB" sz="1400" b="0" i="0" kern="1200" dirty="0">
                <a:solidFill>
                  <a:schemeClr val="tx1"/>
                </a:solidFill>
                <a:effectLst/>
                <a:latin typeface="+mn-lt"/>
                <a:ea typeface="+mn-ea"/>
                <a:cs typeface="+mn-cs"/>
              </a:rPr>
              <a:t> de </a:t>
            </a:r>
            <a:r>
              <a:rPr lang="en-GB" sz="1400" b="0" i="0" kern="1200" dirty="0" err="1">
                <a:solidFill>
                  <a:schemeClr val="tx1"/>
                </a:solidFill>
                <a:effectLst/>
                <a:latin typeface="+mn-lt"/>
                <a:ea typeface="+mn-ea"/>
                <a:cs typeface="+mn-cs"/>
              </a:rPr>
              <a:t>tipul</a:t>
            </a:r>
            <a:r>
              <a:rPr lang="en-GB" sz="1400" b="0" i="0" kern="1200" dirty="0">
                <a:solidFill>
                  <a:schemeClr val="tx1"/>
                </a:solidFill>
                <a:effectLst/>
                <a:latin typeface="+mn-lt"/>
                <a:ea typeface="+mn-ea"/>
                <a:cs typeface="+mn-cs"/>
              </a:rPr>
              <a:t> “</a:t>
            </a:r>
            <a:r>
              <a:rPr lang="en-GB" sz="1400" b="0" i="0" kern="1200" dirty="0" err="1">
                <a:solidFill>
                  <a:schemeClr val="tx1"/>
                </a:solidFill>
                <a:effectLst/>
                <a:latin typeface="+mn-lt"/>
                <a:ea typeface="+mn-ea"/>
                <a:cs typeface="+mn-cs"/>
              </a:rPr>
              <a:t>întâi</a:t>
            </a:r>
            <a:r>
              <a:rPr lang="en-GB" sz="1400" b="0" i="0" kern="1200" dirty="0">
                <a:solidFill>
                  <a:schemeClr val="tx1"/>
                </a:solidFill>
                <a:effectLst/>
                <a:latin typeface="+mn-lt"/>
                <a:ea typeface="+mn-ea"/>
                <a:cs typeface="+mn-cs"/>
              </a:rPr>
              <a:t> </a:t>
            </a:r>
            <a:r>
              <a:rPr lang="en-GB" sz="1400" b="0" i="0" kern="1200" dirty="0" err="1">
                <a:solidFill>
                  <a:schemeClr val="tx1"/>
                </a:solidFill>
                <a:effectLst/>
                <a:latin typeface="+mn-lt"/>
                <a:ea typeface="+mn-ea"/>
                <a:cs typeface="+mn-cs"/>
              </a:rPr>
              <a:t>fă</a:t>
            </a:r>
            <a:r>
              <a:rPr lang="en-GB" sz="1400" b="0" i="0" kern="1200" dirty="0">
                <a:solidFill>
                  <a:schemeClr val="tx1"/>
                </a:solidFill>
                <a:effectLst/>
                <a:latin typeface="+mn-lt"/>
                <a:ea typeface="+mn-ea"/>
                <a:cs typeface="+mn-cs"/>
              </a:rPr>
              <a:t> </a:t>
            </a:r>
            <a:r>
              <a:rPr lang="en-GB" sz="1400" b="0" i="0" kern="1200" dirty="0" err="1">
                <a:solidFill>
                  <a:schemeClr val="tx1"/>
                </a:solidFill>
                <a:effectLst/>
                <a:latin typeface="+mn-lt"/>
                <a:ea typeface="+mn-ea"/>
                <a:cs typeface="+mn-cs"/>
              </a:rPr>
              <a:t>asta</a:t>
            </a:r>
            <a:r>
              <a:rPr lang="en-GB" sz="1400" b="0" i="0" kern="1200" dirty="0">
                <a:solidFill>
                  <a:schemeClr val="tx1"/>
                </a:solidFill>
                <a:effectLst/>
                <a:latin typeface="+mn-lt"/>
                <a:ea typeface="+mn-ea"/>
                <a:cs typeface="+mn-cs"/>
              </a:rPr>
              <a:t>, </a:t>
            </a:r>
            <a:r>
              <a:rPr lang="en-GB" sz="1400" b="0" i="0" kern="1200" dirty="0" err="1">
                <a:solidFill>
                  <a:schemeClr val="tx1"/>
                </a:solidFill>
                <a:effectLst/>
                <a:latin typeface="+mn-lt"/>
                <a:ea typeface="+mn-ea"/>
                <a:cs typeface="+mn-cs"/>
              </a:rPr>
              <a:t>apoi</a:t>
            </a:r>
            <a:r>
              <a:rPr lang="en-GB" sz="1400" b="0" i="0" kern="1200" dirty="0">
                <a:solidFill>
                  <a:schemeClr val="tx1"/>
                </a:solidFill>
                <a:effectLst/>
                <a:latin typeface="+mn-lt"/>
                <a:ea typeface="+mn-ea"/>
                <a:cs typeface="+mn-cs"/>
              </a:rPr>
              <a:t> </a:t>
            </a:r>
            <a:r>
              <a:rPr lang="en-GB" sz="1400" b="0" i="0" kern="1200" dirty="0" err="1">
                <a:solidFill>
                  <a:schemeClr val="tx1"/>
                </a:solidFill>
                <a:effectLst/>
                <a:latin typeface="+mn-lt"/>
                <a:ea typeface="+mn-ea"/>
                <a:cs typeface="+mn-cs"/>
              </a:rPr>
              <a:t>fă</a:t>
            </a:r>
            <a:r>
              <a:rPr lang="en-GB" sz="1400" b="0" i="0" kern="1200" dirty="0">
                <a:solidFill>
                  <a:schemeClr val="tx1"/>
                </a:solidFill>
                <a:effectLst/>
                <a:latin typeface="+mn-lt"/>
                <a:ea typeface="+mn-ea"/>
                <a:cs typeface="+mn-cs"/>
              </a:rPr>
              <a:t> </a:t>
            </a:r>
            <a:r>
              <a:rPr lang="en-GB" sz="1400" b="0" i="0" kern="1200" dirty="0" err="1">
                <a:solidFill>
                  <a:schemeClr val="tx1"/>
                </a:solidFill>
                <a:effectLst/>
                <a:latin typeface="+mn-lt"/>
                <a:ea typeface="+mn-ea"/>
                <a:cs typeface="+mn-cs"/>
              </a:rPr>
              <a:t>cealaltă</a:t>
            </a:r>
            <a:r>
              <a:rPr lang="en-GB" sz="1400" b="0" i="0" kern="1200" dirty="0">
                <a:solidFill>
                  <a:schemeClr val="tx1"/>
                </a:solidFill>
                <a:effectLst/>
                <a:latin typeface="+mn-lt"/>
                <a:ea typeface="+mn-ea"/>
                <a:cs typeface="+mn-cs"/>
              </a:rPr>
              <a:t>”, </a:t>
            </a:r>
            <a:r>
              <a:rPr lang="en-GB" sz="1400" b="0" i="0" kern="1200" dirty="0" err="1">
                <a:solidFill>
                  <a:schemeClr val="tx1"/>
                </a:solidFill>
                <a:effectLst/>
                <a:latin typeface="+mn-lt"/>
                <a:ea typeface="+mn-ea"/>
                <a:cs typeface="+mn-cs"/>
              </a:rPr>
              <a:t>așa</a:t>
            </a:r>
            <a:r>
              <a:rPr lang="en-GB" sz="1400" b="0" i="0" kern="1200" dirty="0">
                <a:solidFill>
                  <a:schemeClr val="tx1"/>
                </a:solidFill>
                <a:effectLst/>
                <a:latin typeface="+mn-lt"/>
                <a:ea typeface="+mn-ea"/>
                <a:cs typeface="+mn-cs"/>
              </a:rPr>
              <a:t> </a:t>
            </a:r>
            <a:r>
              <a:rPr lang="en-GB" sz="1400" b="0" i="0" kern="1200" dirty="0" err="1">
                <a:solidFill>
                  <a:schemeClr val="tx1"/>
                </a:solidFill>
                <a:effectLst/>
                <a:latin typeface="+mn-lt"/>
                <a:ea typeface="+mn-ea"/>
                <a:cs typeface="+mn-cs"/>
              </a:rPr>
              <a:t>că</a:t>
            </a:r>
            <a:r>
              <a:rPr lang="en-GB" sz="1400" b="0" i="0" kern="1200" dirty="0">
                <a:solidFill>
                  <a:schemeClr val="tx1"/>
                </a:solidFill>
                <a:effectLst/>
                <a:latin typeface="+mn-lt"/>
                <a:ea typeface="+mn-ea"/>
                <a:cs typeface="+mn-cs"/>
              </a:rPr>
              <a:t> am </a:t>
            </a:r>
            <a:r>
              <a:rPr lang="en-GB" sz="1400" b="0" i="0" kern="1200" dirty="0" err="1">
                <a:solidFill>
                  <a:schemeClr val="tx1"/>
                </a:solidFill>
                <a:effectLst/>
                <a:latin typeface="+mn-lt"/>
                <a:ea typeface="+mn-ea"/>
                <a:cs typeface="+mn-cs"/>
              </a:rPr>
              <a:t>reformulat</a:t>
            </a:r>
            <a:r>
              <a:rPr lang="en-GB" sz="1400" b="0" i="0" kern="1200" dirty="0">
                <a:solidFill>
                  <a:schemeClr val="tx1"/>
                </a:solidFill>
                <a:effectLst/>
                <a:latin typeface="+mn-lt"/>
                <a:ea typeface="+mn-ea"/>
                <a:cs typeface="+mn-cs"/>
              </a:rPr>
              <a:t> </a:t>
            </a:r>
            <a:r>
              <a:rPr lang="en-GB" sz="1400" b="0" i="0" kern="1200" dirty="0" err="1">
                <a:solidFill>
                  <a:schemeClr val="tx1"/>
                </a:solidFill>
                <a:effectLst/>
                <a:latin typeface="+mn-lt"/>
                <a:ea typeface="+mn-ea"/>
                <a:cs typeface="+mn-cs"/>
              </a:rPr>
              <a:t>secvența</a:t>
            </a:r>
            <a:r>
              <a:rPr lang="en-GB" sz="1400" b="0" i="0" kern="1200" dirty="0">
                <a:solidFill>
                  <a:schemeClr val="tx1"/>
                </a:solidFill>
                <a:effectLst/>
                <a:latin typeface="+mn-lt"/>
                <a:ea typeface="+mn-ea"/>
                <a:cs typeface="+mn-cs"/>
              </a:rPr>
              <a:t> de </a:t>
            </a:r>
            <a:r>
              <a:rPr lang="en-GB" sz="1400" b="0" i="0" kern="1200" dirty="0" err="1">
                <a:solidFill>
                  <a:schemeClr val="tx1"/>
                </a:solidFill>
                <a:effectLst/>
                <a:latin typeface="+mn-lt"/>
                <a:ea typeface="+mn-ea"/>
                <a:cs typeface="+mn-cs"/>
              </a:rPr>
              <a:t>comenzi</a:t>
            </a:r>
            <a:r>
              <a:rPr lang="en-GB" sz="1400" b="0" i="0" kern="1200" dirty="0">
                <a:solidFill>
                  <a:schemeClr val="tx1"/>
                </a:solidFill>
                <a:effectLst/>
                <a:latin typeface="+mn-lt"/>
                <a:ea typeface="+mn-ea"/>
                <a:cs typeface="+mn-cs"/>
              </a:rPr>
              <a:t> </a:t>
            </a:r>
            <a:r>
              <a:rPr lang="en-GB" sz="1400" b="0" i="0" kern="1200" dirty="0" err="1">
                <a:solidFill>
                  <a:schemeClr val="tx1"/>
                </a:solidFill>
                <a:effectLst/>
                <a:latin typeface="+mn-lt"/>
                <a:ea typeface="+mn-ea"/>
                <a:cs typeface="+mn-cs"/>
              </a:rPr>
              <a:t>într</a:t>
            </a:r>
            <a:r>
              <a:rPr lang="en-GB" sz="1400" b="0" i="0" kern="1200" dirty="0">
                <a:solidFill>
                  <a:schemeClr val="tx1"/>
                </a:solidFill>
                <a:effectLst/>
                <a:latin typeface="+mn-lt"/>
                <a:ea typeface="+mn-ea"/>
                <a:cs typeface="+mn-cs"/>
              </a:rPr>
              <a:t>-o </a:t>
            </a:r>
            <a:r>
              <a:rPr lang="en-GB" sz="1400" b="0" i="0" kern="1200" dirty="0" err="1">
                <a:solidFill>
                  <a:schemeClr val="tx1"/>
                </a:solidFill>
                <a:effectLst/>
                <a:latin typeface="+mn-lt"/>
                <a:ea typeface="+mn-ea"/>
                <a:cs typeface="+mn-cs"/>
              </a:rPr>
              <a:t>secvență</a:t>
            </a:r>
            <a:r>
              <a:rPr lang="en-GB" sz="1400" b="0" i="0" kern="1200" dirty="0">
                <a:solidFill>
                  <a:schemeClr val="tx1"/>
                </a:solidFill>
                <a:effectLst/>
                <a:latin typeface="+mn-lt"/>
                <a:ea typeface="+mn-ea"/>
                <a:cs typeface="+mn-cs"/>
              </a:rPr>
              <a:t> de </a:t>
            </a:r>
            <a:r>
              <a:rPr lang="en-GB" sz="1400" b="0" i="0" kern="1200" dirty="0" err="1">
                <a:solidFill>
                  <a:schemeClr val="tx1"/>
                </a:solidFill>
                <a:effectLst/>
                <a:latin typeface="+mn-lt"/>
                <a:ea typeface="+mn-ea"/>
                <a:cs typeface="+mn-cs"/>
              </a:rPr>
              <a:t>aplicări</a:t>
            </a:r>
            <a:r>
              <a:rPr lang="en-GB" sz="1400" b="0" i="0" kern="1200" dirty="0">
                <a:solidFill>
                  <a:schemeClr val="tx1"/>
                </a:solidFill>
                <a:effectLst/>
                <a:latin typeface="+mn-lt"/>
                <a:ea typeface="+mn-ea"/>
                <a:cs typeface="+mn-cs"/>
              </a:rPr>
              <a:t> de </a:t>
            </a:r>
            <a:r>
              <a:rPr lang="en-GB" sz="1400" b="0" i="0" kern="1200" dirty="0" err="1">
                <a:solidFill>
                  <a:schemeClr val="tx1"/>
                </a:solidFill>
                <a:effectLst/>
                <a:latin typeface="+mn-lt"/>
                <a:ea typeface="+mn-ea"/>
                <a:cs typeface="+mn-cs"/>
              </a:rPr>
              <a:t>funcții</a:t>
            </a:r>
            <a:r>
              <a:rPr lang="en-GB" sz="1400" b="0" i="0" kern="1200" dirty="0">
                <a:solidFill>
                  <a:schemeClr val="tx1"/>
                </a:solidFill>
                <a:effectLst/>
                <a:latin typeface="+mn-lt"/>
                <a:ea typeface="+mn-ea"/>
                <a:cs typeface="+mn-cs"/>
              </a:rPr>
              <a:t>: “</a:t>
            </a:r>
            <a:r>
              <a:rPr lang="en-GB" sz="1400" b="0" i="0" kern="1200" dirty="0" err="1">
                <a:solidFill>
                  <a:schemeClr val="tx1"/>
                </a:solidFill>
                <a:effectLst/>
                <a:latin typeface="+mn-lt"/>
                <a:ea typeface="+mn-ea"/>
                <a:cs typeface="+mn-cs"/>
              </a:rPr>
              <a:t>inserează</a:t>
            </a:r>
            <a:r>
              <a:rPr lang="en-GB" sz="1400" b="0" i="0" kern="1200" dirty="0">
                <a:solidFill>
                  <a:schemeClr val="tx1"/>
                </a:solidFill>
                <a:effectLst/>
                <a:latin typeface="+mn-lt"/>
                <a:ea typeface="+mn-ea"/>
                <a:cs typeface="+mn-cs"/>
              </a:rPr>
              <a:t> </a:t>
            </a:r>
            <a:r>
              <a:rPr lang="en-GB" sz="1400" b="0" i="0" kern="1200" dirty="0" err="1">
                <a:solidFill>
                  <a:schemeClr val="tx1"/>
                </a:solidFill>
                <a:effectLst/>
                <a:latin typeface="+mn-lt"/>
                <a:ea typeface="+mn-ea"/>
                <a:cs typeface="+mn-cs"/>
              </a:rPr>
              <a:t>primul</a:t>
            </a:r>
            <a:r>
              <a:rPr lang="en-GB" sz="1400" b="0" i="0" kern="1200" dirty="0">
                <a:solidFill>
                  <a:schemeClr val="tx1"/>
                </a:solidFill>
                <a:effectLst/>
                <a:latin typeface="+mn-lt"/>
                <a:ea typeface="+mn-ea"/>
                <a:cs typeface="+mn-cs"/>
              </a:rPr>
              <a:t> element </a:t>
            </a:r>
            <a:r>
              <a:rPr lang="en-GB" sz="1400" b="0" i="0" kern="1200" dirty="0" err="1">
                <a:solidFill>
                  <a:schemeClr val="tx1"/>
                </a:solidFill>
                <a:effectLst/>
                <a:latin typeface="+mn-lt"/>
                <a:ea typeface="+mn-ea"/>
                <a:cs typeface="+mn-cs"/>
              </a:rPr>
              <a:t>în</a:t>
            </a:r>
            <a:r>
              <a:rPr lang="en-GB" sz="1400" b="0" i="0" kern="1200" dirty="0">
                <a:solidFill>
                  <a:schemeClr val="tx1"/>
                </a:solidFill>
                <a:effectLst/>
                <a:latin typeface="+mn-lt"/>
                <a:ea typeface="+mn-ea"/>
                <a:cs typeface="+mn-cs"/>
              </a:rPr>
              <a:t> </a:t>
            </a:r>
            <a:r>
              <a:rPr lang="en-GB" sz="1400" b="0" i="0" kern="1200" dirty="0" err="1">
                <a:solidFill>
                  <a:schemeClr val="tx1"/>
                </a:solidFill>
                <a:effectLst/>
                <a:latin typeface="+mn-lt"/>
                <a:ea typeface="+mn-ea"/>
                <a:cs typeface="+mn-cs"/>
              </a:rPr>
              <a:t>rezultatul</a:t>
            </a:r>
            <a:r>
              <a:rPr lang="en-GB" sz="1400" b="0" i="0" kern="1200" dirty="0">
                <a:solidFill>
                  <a:schemeClr val="tx1"/>
                </a:solidFill>
                <a:effectLst/>
                <a:latin typeface="+mn-lt"/>
                <a:ea typeface="+mn-ea"/>
                <a:cs typeface="+mn-cs"/>
              </a:rPr>
              <a:t> </a:t>
            </a:r>
            <a:r>
              <a:rPr lang="en-GB" sz="1400" b="0" i="0" kern="1200" dirty="0" err="1">
                <a:solidFill>
                  <a:schemeClr val="tx1"/>
                </a:solidFill>
                <a:effectLst/>
                <a:latin typeface="+mn-lt"/>
                <a:ea typeface="+mn-ea"/>
                <a:cs typeface="+mn-cs"/>
              </a:rPr>
              <a:t>obținut</a:t>
            </a:r>
            <a:r>
              <a:rPr lang="en-GB" sz="1400" b="0" i="0" kern="1200" dirty="0">
                <a:solidFill>
                  <a:schemeClr val="tx1"/>
                </a:solidFill>
                <a:effectLst/>
                <a:latin typeface="+mn-lt"/>
                <a:ea typeface="+mn-ea"/>
                <a:cs typeface="+mn-cs"/>
              </a:rPr>
              <a:t> </a:t>
            </a:r>
            <a:r>
              <a:rPr lang="en-GB" sz="1400" b="0" i="0" kern="1200" dirty="0" err="1">
                <a:solidFill>
                  <a:schemeClr val="tx1"/>
                </a:solidFill>
                <a:effectLst/>
                <a:latin typeface="+mn-lt"/>
                <a:ea typeface="+mn-ea"/>
                <a:cs typeface="+mn-cs"/>
              </a:rPr>
              <a:t>prin</a:t>
            </a:r>
            <a:r>
              <a:rPr lang="en-GB" sz="1400" b="0" i="0" kern="1200" dirty="0">
                <a:solidFill>
                  <a:schemeClr val="tx1"/>
                </a:solidFill>
                <a:effectLst/>
                <a:latin typeface="+mn-lt"/>
                <a:ea typeface="+mn-ea"/>
                <a:cs typeface="+mn-cs"/>
              </a:rPr>
              <a:t> </a:t>
            </a:r>
            <a:r>
              <a:rPr lang="en-GB" sz="1400" b="0" i="0" kern="1200" dirty="0" err="1">
                <a:solidFill>
                  <a:schemeClr val="tx1"/>
                </a:solidFill>
                <a:effectLst/>
                <a:latin typeface="+mn-lt"/>
                <a:ea typeface="+mn-ea"/>
                <a:cs typeface="+mn-cs"/>
              </a:rPr>
              <a:t>sortarea</a:t>
            </a:r>
            <a:r>
              <a:rPr lang="en-GB" sz="1400" b="0" i="0" kern="1200" dirty="0">
                <a:solidFill>
                  <a:schemeClr val="tx1"/>
                </a:solidFill>
                <a:effectLst/>
                <a:latin typeface="+mn-lt"/>
                <a:ea typeface="+mn-ea"/>
                <a:cs typeface="+mn-cs"/>
              </a:rPr>
              <a:t> </a:t>
            </a:r>
            <a:r>
              <a:rPr lang="en-GB" sz="1400" b="0" i="0" kern="1200" dirty="0" err="1">
                <a:solidFill>
                  <a:schemeClr val="tx1"/>
                </a:solidFill>
                <a:effectLst/>
                <a:latin typeface="+mn-lt"/>
                <a:ea typeface="+mn-ea"/>
                <a:cs typeface="+mn-cs"/>
              </a:rPr>
              <a:t>restului</a:t>
            </a:r>
            <a:r>
              <a:rPr lang="en-GB" sz="1400" b="0" i="0" kern="1200" dirty="0">
                <a:solidFill>
                  <a:schemeClr val="tx1"/>
                </a:solidFill>
                <a:effectLst/>
                <a:latin typeface="+mn-lt"/>
                <a:ea typeface="+mn-ea"/>
                <a:cs typeface="+mn-cs"/>
              </a:rPr>
              <a:t>”. Nu </a:t>
            </a:r>
            <a:r>
              <a:rPr lang="en-GB" sz="1400" b="0" i="0" kern="1200" dirty="0" err="1">
                <a:solidFill>
                  <a:schemeClr val="tx1"/>
                </a:solidFill>
                <a:effectLst/>
                <a:latin typeface="+mn-lt"/>
                <a:ea typeface="+mn-ea"/>
                <a:cs typeface="+mn-cs"/>
              </a:rPr>
              <a:t>este</a:t>
            </a:r>
            <a:r>
              <a:rPr lang="en-GB" sz="1400" b="0" i="0" kern="1200" dirty="0">
                <a:solidFill>
                  <a:schemeClr val="tx1"/>
                </a:solidFill>
                <a:effectLst/>
                <a:latin typeface="+mn-lt"/>
                <a:ea typeface="+mn-ea"/>
                <a:cs typeface="+mn-cs"/>
              </a:rPr>
              <a:t> </a:t>
            </a:r>
            <a:r>
              <a:rPr lang="en-GB" sz="1400" b="0" i="0" kern="1200" dirty="0" err="1">
                <a:solidFill>
                  <a:schemeClr val="tx1"/>
                </a:solidFill>
                <a:effectLst/>
                <a:latin typeface="+mn-lt"/>
                <a:ea typeface="+mn-ea"/>
                <a:cs typeface="+mn-cs"/>
              </a:rPr>
              <a:t>nicio</a:t>
            </a:r>
            <a:r>
              <a:rPr lang="en-GB" sz="1400" b="0" i="0" kern="1200" dirty="0">
                <a:solidFill>
                  <a:schemeClr val="tx1"/>
                </a:solidFill>
                <a:effectLst/>
                <a:latin typeface="+mn-lt"/>
                <a:ea typeface="+mn-ea"/>
                <a:cs typeface="+mn-cs"/>
              </a:rPr>
              <a:t> </a:t>
            </a:r>
            <a:r>
              <a:rPr lang="en-GB" sz="1400" b="0" i="0" kern="1200" dirty="0" err="1">
                <a:solidFill>
                  <a:schemeClr val="tx1"/>
                </a:solidFill>
                <a:effectLst/>
                <a:latin typeface="+mn-lt"/>
                <a:ea typeface="+mn-ea"/>
                <a:cs typeface="+mn-cs"/>
              </a:rPr>
              <a:t>problemă</a:t>
            </a:r>
            <a:r>
              <a:rPr lang="en-GB" sz="1400" b="0" i="0" kern="1200" dirty="0">
                <a:solidFill>
                  <a:schemeClr val="tx1"/>
                </a:solidFill>
                <a:effectLst/>
                <a:latin typeface="+mn-lt"/>
                <a:ea typeface="+mn-ea"/>
                <a:cs typeface="+mn-cs"/>
              </a:rPr>
              <a:t> </a:t>
            </a:r>
            <a:r>
              <a:rPr lang="en-GB" sz="1400" b="0" i="0" kern="1200" dirty="0" err="1">
                <a:solidFill>
                  <a:schemeClr val="tx1"/>
                </a:solidFill>
                <a:effectLst/>
                <a:latin typeface="+mn-lt"/>
                <a:ea typeface="+mn-ea"/>
                <a:cs typeface="+mn-cs"/>
              </a:rPr>
              <a:t>că</a:t>
            </a:r>
            <a:r>
              <a:rPr lang="en-GB" sz="1400" b="0" i="0" kern="1200" dirty="0">
                <a:solidFill>
                  <a:schemeClr val="tx1"/>
                </a:solidFill>
                <a:effectLst/>
                <a:latin typeface="+mn-lt"/>
                <a:ea typeface="+mn-ea"/>
                <a:cs typeface="+mn-cs"/>
              </a:rPr>
              <a:t> </a:t>
            </a:r>
            <a:r>
              <a:rPr lang="en-GB" sz="1400" b="0" i="0" kern="1200" dirty="0" err="1">
                <a:solidFill>
                  <a:schemeClr val="tx1"/>
                </a:solidFill>
                <a:effectLst/>
                <a:latin typeface="+mn-lt"/>
                <a:ea typeface="+mn-ea"/>
                <a:cs typeface="+mn-cs"/>
              </a:rPr>
              <a:t>încă</a:t>
            </a:r>
            <a:r>
              <a:rPr lang="en-GB" sz="1400" b="0" i="0" kern="1200" dirty="0">
                <a:solidFill>
                  <a:schemeClr val="tx1"/>
                </a:solidFill>
                <a:effectLst/>
                <a:latin typeface="+mn-lt"/>
                <a:ea typeface="+mn-ea"/>
                <a:cs typeface="+mn-cs"/>
              </a:rPr>
              <a:t> nu </a:t>
            </a:r>
            <a:r>
              <a:rPr lang="en-GB" sz="1400" b="0" i="0" kern="1200" dirty="0" err="1">
                <a:solidFill>
                  <a:schemeClr val="tx1"/>
                </a:solidFill>
                <a:effectLst/>
                <a:latin typeface="+mn-lt"/>
                <a:ea typeface="+mn-ea"/>
                <a:cs typeface="+mn-cs"/>
              </a:rPr>
              <a:t>avem</a:t>
            </a:r>
            <a:r>
              <a:rPr lang="en-GB" sz="1400" b="0" i="0" kern="1200" dirty="0">
                <a:solidFill>
                  <a:schemeClr val="tx1"/>
                </a:solidFill>
                <a:effectLst/>
                <a:latin typeface="+mn-lt"/>
                <a:ea typeface="+mn-ea"/>
                <a:cs typeface="+mn-cs"/>
              </a:rPr>
              <a:t> o </a:t>
            </a:r>
            <a:r>
              <a:rPr lang="en-GB" sz="1400" b="0" i="0" kern="1200" dirty="0" err="1">
                <a:solidFill>
                  <a:schemeClr val="tx1"/>
                </a:solidFill>
                <a:effectLst/>
                <a:latin typeface="+mn-lt"/>
                <a:ea typeface="+mn-ea"/>
                <a:cs typeface="+mn-cs"/>
              </a:rPr>
              <a:t>funcție</a:t>
            </a:r>
            <a:r>
              <a:rPr lang="en-GB" sz="1400" b="0" i="0" kern="1200" dirty="0">
                <a:solidFill>
                  <a:schemeClr val="tx1"/>
                </a:solidFill>
                <a:effectLst/>
                <a:latin typeface="+mn-lt"/>
                <a:ea typeface="+mn-ea"/>
                <a:cs typeface="+mn-cs"/>
              </a:rPr>
              <a:t> care </a:t>
            </a:r>
            <a:r>
              <a:rPr lang="en-GB" sz="1400" b="0" i="0" kern="1200" dirty="0" err="1">
                <a:solidFill>
                  <a:schemeClr val="tx1"/>
                </a:solidFill>
                <a:effectLst/>
                <a:latin typeface="+mn-lt"/>
                <a:ea typeface="+mn-ea"/>
                <a:cs typeface="+mn-cs"/>
              </a:rPr>
              <a:t>inserează</a:t>
            </a:r>
            <a:r>
              <a:rPr lang="en-GB" sz="1400" b="0" i="0" kern="1200" dirty="0">
                <a:solidFill>
                  <a:schemeClr val="tx1"/>
                </a:solidFill>
                <a:effectLst/>
                <a:latin typeface="+mn-lt"/>
                <a:ea typeface="+mn-ea"/>
                <a:cs typeface="+mn-cs"/>
              </a:rPr>
              <a:t> un element </a:t>
            </a:r>
            <a:r>
              <a:rPr lang="en-GB" sz="1400" b="0" i="0" kern="1200" dirty="0" err="1">
                <a:solidFill>
                  <a:schemeClr val="tx1"/>
                </a:solidFill>
                <a:effectLst/>
                <a:latin typeface="+mn-lt"/>
                <a:ea typeface="+mn-ea"/>
                <a:cs typeface="+mn-cs"/>
              </a:rPr>
              <a:t>într</a:t>
            </a:r>
            <a:r>
              <a:rPr lang="en-GB" sz="1400" b="0" i="0" kern="1200" dirty="0">
                <a:solidFill>
                  <a:schemeClr val="tx1"/>
                </a:solidFill>
                <a:effectLst/>
                <a:latin typeface="+mn-lt"/>
                <a:ea typeface="+mn-ea"/>
                <a:cs typeface="+mn-cs"/>
              </a:rPr>
              <a:t>-o </a:t>
            </a:r>
            <a:r>
              <a:rPr lang="en-GB" sz="1400" b="0" i="0" kern="1200" dirty="0" err="1">
                <a:solidFill>
                  <a:schemeClr val="tx1"/>
                </a:solidFill>
                <a:effectLst/>
                <a:latin typeface="+mn-lt"/>
                <a:ea typeface="+mn-ea"/>
                <a:cs typeface="+mn-cs"/>
              </a:rPr>
              <a:t>listă</a:t>
            </a:r>
            <a:r>
              <a:rPr lang="en-GB" sz="1400" b="0" i="0" kern="1200" dirty="0">
                <a:solidFill>
                  <a:schemeClr val="tx1"/>
                </a:solidFill>
                <a:effectLst/>
                <a:latin typeface="+mn-lt"/>
                <a:ea typeface="+mn-ea"/>
                <a:cs typeface="+mn-cs"/>
              </a:rPr>
              <a:t> </a:t>
            </a:r>
            <a:r>
              <a:rPr lang="en-GB" sz="1400" b="0" i="0" kern="1200" dirty="0" err="1">
                <a:solidFill>
                  <a:schemeClr val="tx1"/>
                </a:solidFill>
                <a:effectLst/>
                <a:latin typeface="+mn-lt"/>
                <a:ea typeface="+mn-ea"/>
                <a:cs typeface="+mn-cs"/>
              </a:rPr>
              <a:t>sortată</a:t>
            </a:r>
            <a:r>
              <a:rPr lang="en-GB" sz="1400" b="0" i="0" kern="1200" dirty="0">
                <a:solidFill>
                  <a:schemeClr val="tx1"/>
                </a:solidFill>
                <a:effectLst/>
                <a:latin typeface="+mn-lt"/>
                <a:ea typeface="+mn-ea"/>
                <a:cs typeface="+mn-cs"/>
              </a:rPr>
              <a:t>; de </a:t>
            </a:r>
            <a:r>
              <a:rPr lang="en-GB" sz="1400" b="0" i="0" kern="1200" dirty="0" err="1">
                <a:solidFill>
                  <a:schemeClr val="tx1"/>
                </a:solidFill>
                <a:effectLst/>
                <a:latin typeface="+mn-lt"/>
                <a:ea typeface="+mn-ea"/>
                <a:cs typeface="+mn-cs"/>
              </a:rPr>
              <a:t>fiecare</a:t>
            </a:r>
            <a:r>
              <a:rPr lang="en-GB" sz="1400" b="0" i="0" kern="1200" dirty="0">
                <a:solidFill>
                  <a:schemeClr val="tx1"/>
                </a:solidFill>
                <a:effectLst/>
                <a:latin typeface="+mn-lt"/>
                <a:ea typeface="+mn-ea"/>
                <a:cs typeface="+mn-cs"/>
              </a:rPr>
              <a:t> </a:t>
            </a:r>
            <a:r>
              <a:rPr lang="en-GB" sz="1400" b="0" i="0" kern="1200" dirty="0" err="1">
                <a:solidFill>
                  <a:schemeClr val="tx1"/>
                </a:solidFill>
                <a:effectLst/>
                <a:latin typeface="+mn-lt"/>
                <a:ea typeface="+mn-ea"/>
                <a:cs typeface="+mn-cs"/>
              </a:rPr>
              <a:t>dată</a:t>
            </a:r>
            <a:r>
              <a:rPr lang="en-GB" sz="1400" b="0" i="0" kern="1200" dirty="0">
                <a:solidFill>
                  <a:schemeClr val="tx1"/>
                </a:solidFill>
                <a:effectLst/>
                <a:latin typeface="+mn-lt"/>
                <a:ea typeface="+mn-ea"/>
                <a:cs typeface="+mn-cs"/>
              </a:rPr>
              <a:t> </a:t>
            </a:r>
            <a:r>
              <a:rPr lang="en-GB" sz="1400" b="0" i="0" kern="1200" dirty="0" err="1">
                <a:solidFill>
                  <a:schemeClr val="tx1"/>
                </a:solidFill>
                <a:effectLst/>
                <a:latin typeface="+mn-lt"/>
                <a:ea typeface="+mn-ea"/>
                <a:cs typeface="+mn-cs"/>
              </a:rPr>
              <a:t>când</a:t>
            </a:r>
            <a:r>
              <a:rPr lang="en-GB" sz="1400" b="0" i="0" kern="1200" dirty="0">
                <a:solidFill>
                  <a:schemeClr val="tx1"/>
                </a:solidFill>
                <a:effectLst/>
                <a:latin typeface="+mn-lt"/>
                <a:ea typeface="+mn-ea"/>
                <a:cs typeface="+mn-cs"/>
              </a:rPr>
              <a:t> </a:t>
            </a:r>
            <a:r>
              <a:rPr lang="en-GB" sz="1400" b="0" i="0" kern="1200" dirty="0" err="1">
                <a:solidFill>
                  <a:schemeClr val="tx1"/>
                </a:solidFill>
                <a:effectLst/>
                <a:latin typeface="+mn-lt"/>
                <a:ea typeface="+mn-ea"/>
                <a:cs typeface="+mn-cs"/>
              </a:rPr>
              <a:t>avem</a:t>
            </a:r>
            <a:r>
              <a:rPr lang="en-GB" sz="1400" b="0" i="0" kern="1200" dirty="0">
                <a:solidFill>
                  <a:schemeClr val="tx1"/>
                </a:solidFill>
                <a:effectLst/>
                <a:latin typeface="+mn-lt"/>
                <a:ea typeface="+mn-ea"/>
                <a:cs typeface="+mn-cs"/>
              </a:rPr>
              <a:t> </a:t>
            </a:r>
            <a:r>
              <a:rPr lang="en-GB" sz="1400" b="0" i="0" kern="1200" dirty="0" err="1">
                <a:solidFill>
                  <a:schemeClr val="tx1"/>
                </a:solidFill>
                <a:effectLst/>
                <a:latin typeface="+mn-lt"/>
                <a:ea typeface="+mn-ea"/>
                <a:cs typeface="+mn-cs"/>
              </a:rPr>
              <a:t>nevoie</a:t>
            </a:r>
            <a:r>
              <a:rPr lang="en-GB" sz="1400" b="0" i="0" kern="1200" dirty="0">
                <a:solidFill>
                  <a:schemeClr val="tx1"/>
                </a:solidFill>
                <a:effectLst/>
                <a:latin typeface="+mn-lt"/>
                <a:ea typeface="+mn-ea"/>
                <a:cs typeface="+mn-cs"/>
              </a:rPr>
              <a:t> de un </a:t>
            </a:r>
            <a:r>
              <a:rPr lang="en-GB" sz="1400" b="0" i="0" kern="1200" dirty="0" err="1">
                <a:solidFill>
                  <a:schemeClr val="tx1"/>
                </a:solidFill>
                <a:effectLst/>
                <a:latin typeface="+mn-lt"/>
                <a:ea typeface="+mn-ea"/>
                <a:cs typeface="+mn-cs"/>
              </a:rPr>
              <a:t>rezultat</a:t>
            </a:r>
            <a:r>
              <a:rPr lang="en-GB" sz="1400" b="0" i="0" kern="1200" dirty="0">
                <a:solidFill>
                  <a:schemeClr val="tx1"/>
                </a:solidFill>
                <a:effectLst/>
                <a:latin typeface="+mn-lt"/>
                <a:ea typeface="+mn-ea"/>
                <a:cs typeface="+mn-cs"/>
              </a:rPr>
              <a:t> </a:t>
            </a:r>
            <a:r>
              <a:rPr lang="en-GB" sz="1400" b="0" i="0" kern="1200" dirty="0" err="1">
                <a:solidFill>
                  <a:schemeClr val="tx1"/>
                </a:solidFill>
                <a:effectLst/>
                <a:latin typeface="+mn-lt"/>
                <a:ea typeface="+mn-ea"/>
                <a:cs typeface="+mn-cs"/>
              </a:rPr>
              <a:t>încă</a:t>
            </a:r>
            <a:r>
              <a:rPr lang="en-GB" sz="1400" b="0" i="0" kern="1200" dirty="0">
                <a:solidFill>
                  <a:schemeClr val="tx1"/>
                </a:solidFill>
                <a:effectLst/>
                <a:latin typeface="+mn-lt"/>
                <a:ea typeface="+mn-ea"/>
                <a:cs typeface="+mn-cs"/>
              </a:rPr>
              <a:t> </a:t>
            </a:r>
            <a:r>
              <a:rPr lang="en-GB" sz="1400" b="0" i="0" kern="1200" dirty="0" err="1">
                <a:solidFill>
                  <a:schemeClr val="tx1"/>
                </a:solidFill>
                <a:effectLst/>
                <a:latin typeface="+mn-lt"/>
                <a:ea typeface="+mn-ea"/>
                <a:cs typeface="+mn-cs"/>
              </a:rPr>
              <a:t>necalculat</a:t>
            </a:r>
            <a:r>
              <a:rPr lang="en-GB" sz="1400" b="0" i="0" kern="1200" dirty="0">
                <a:solidFill>
                  <a:schemeClr val="tx1"/>
                </a:solidFill>
                <a:effectLst/>
                <a:latin typeface="+mn-lt"/>
                <a:ea typeface="+mn-ea"/>
                <a:cs typeface="+mn-cs"/>
              </a:rPr>
              <a:t>, ne </a:t>
            </a:r>
            <a:r>
              <a:rPr lang="en-GB" sz="1400" b="0" i="0" kern="1200" dirty="0" err="1">
                <a:solidFill>
                  <a:schemeClr val="tx1"/>
                </a:solidFill>
                <a:effectLst/>
                <a:latin typeface="+mn-lt"/>
                <a:ea typeface="+mn-ea"/>
                <a:cs typeface="+mn-cs"/>
              </a:rPr>
              <a:t>putem</a:t>
            </a:r>
            <a:r>
              <a:rPr lang="en-GB" sz="1400" b="0" i="0" kern="1200" dirty="0">
                <a:solidFill>
                  <a:schemeClr val="tx1"/>
                </a:solidFill>
                <a:effectLst/>
                <a:latin typeface="+mn-lt"/>
                <a:ea typeface="+mn-ea"/>
                <a:cs typeface="+mn-cs"/>
              </a:rPr>
              <a:t> </a:t>
            </a:r>
            <a:r>
              <a:rPr lang="en-GB" sz="1400" b="1" i="0" kern="1200" dirty="0" err="1">
                <a:solidFill>
                  <a:schemeClr val="tx1"/>
                </a:solidFill>
                <a:effectLst/>
                <a:latin typeface="+mn-lt"/>
                <a:ea typeface="+mn-ea"/>
                <a:cs typeface="+mn-cs"/>
              </a:rPr>
              <a:t>imagina</a:t>
            </a:r>
            <a:r>
              <a:rPr lang="en-GB" sz="1400" b="0" i="0" kern="1200" dirty="0">
                <a:solidFill>
                  <a:schemeClr val="tx1"/>
                </a:solidFill>
                <a:effectLst/>
                <a:latin typeface="+mn-lt"/>
                <a:ea typeface="+mn-ea"/>
                <a:cs typeface="+mn-cs"/>
              </a:rPr>
              <a:t> (</a:t>
            </a:r>
            <a:r>
              <a:rPr lang="en-GB" sz="1400" b="0" i="1" kern="1200" dirty="0">
                <a:solidFill>
                  <a:schemeClr val="tx1"/>
                </a:solidFill>
                <a:effectLst/>
                <a:latin typeface="+mn-lt"/>
                <a:ea typeface="+mn-ea"/>
                <a:cs typeface="+mn-cs"/>
              </a:rPr>
              <a:t>wishful thinking</a:t>
            </a:r>
            <a:r>
              <a:rPr lang="en-GB" sz="1400" b="0" i="0" kern="1200" dirty="0">
                <a:solidFill>
                  <a:schemeClr val="tx1"/>
                </a:solidFill>
                <a:effectLst/>
                <a:latin typeface="+mn-lt"/>
                <a:ea typeface="+mn-ea"/>
                <a:cs typeface="+mn-cs"/>
              </a:rPr>
              <a:t>) </a:t>
            </a:r>
            <a:r>
              <a:rPr lang="en-GB" sz="1400" b="0" i="0" kern="1200" dirty="0" err="1">
                <a:solidFill>
                  <a:schemeClr val="tx1"/>
                </a:solidFill>
                <a:effectLst/>
                <a:latin typeface="+mn-lt"/>
                <a:ea typeface="+mn-ea"/>
                <a:cs typeface="+mn-cs"/>
              </a:rPr>
              <a:t>că</a:t>
            </a:r>
            <a:r>
              <a:rPr lang="en-GB" sz="1400" b="0" i="0" kern="1200" dirty="0">
                <a:solidFill>
                  <a:schemeClr val="tx1"/>
                </a:solidFill>
                <a:effectLst/>
                <a:latin typeface="+mn-lt"/>
                <a:ea typeface="+mn-ea"/>
                <a:cs typeface="+mn-cs"/>
              </a:rPr>
              <a:t> </a:t>
            </a:r>
            <a:r>
              <a:rPr lang="en-GB" sz="1400" b="0" i="0" kern="1200" dirty="0" err="1">
                <a:solidFill>
                  <a:schemeClr val="tx1"/>
                </a:solidFill>
                <a:effectLst/>
                <a:latin typeface="+mn-lt"/>
                <a:ea typeface="+mn-ea"/>
                <a:cs typeface="+mn-cs"/>
              </a:rPr>
              <a:t>avem</a:t>
            </a:r>
            <a:r>
              <a:rPr lang="en-GB" sz="1400" b="0" i="0" kern="1200" dirty="0">
                <a:solidFill>
                  <a:schemeClr val="tx1"/>
                </a:solidFill>
                <a:effectLst/>
                <a:latin typeface="+mn-lt"/>
                <a:ea typeface="+mn-ea"/>
                <a:cs typeface="+mn-cs"/>
              </a:rPr>
              <a:t> </a:t>
            </a:r>
            <a:r>
              <a:rPr lang="en-GB" sz="1400" b="0" i="0" kern="1200" dirty="0" err="1">
                <a:solidFill>
                  <a:schemeClr val="tx1"/>
                </a:solidFill>
                <a:effectLst/>
                <a:latin typeface="+mn-lt"/>
                <a:ea typeface="+mn-ea"/>
                <a:cs typeface="+mn-cs"/>
              </a:rPr>
              <a:t>deja</a:t>
            </a:r>
            <a:r>
              <a:rPr lang="en-GB" sz="1400" b="0" i="0" kern="1200" dirty="0">
                <a:solidFill>
                  <a:schemeClr val="tx1"/>
                </a:solidFill>
                <a:effectLst/>
                <a:latin typeface="+mn-lt"/>
                <a:ea typeface="+mn-ea"/>
                <a:cs typeface="+mn-cs"/>
              </a:rPr>
              <a:t> o </a:t>
            </a:r>
            <a:r>
              <a:rPr lang="en-GB" sz="1400" b="0" i="0" kern="1200" dirty="0" err="1">
                <a:solidFill>
                  <a:schemeClr val="tx1"/>
                </a:solidFill>
                <a:effectLst/>
                <a:latin typeface="+mn-lt"/>
                <a:ea typeface="+mn-ea"/>
                <a:cs typeface="+mn-cs"/>
              </a:rPr>
              <a:t>funcție</a:t>
            </a:r>
            <a:r>
              <a:rPr lang="en-GB" sz="1400" b="0" i="0" kern="1200" dirty="0">
                <a:solidFill>
                  <a:schemeClr val="tx1"/>
                </a:solidFill>
                <a:effectLst/>
                <a:latin typeface="+mn-lt"/>
                <a:ea typeface="+mn-ea"/>
                <a:cs typeface="+mn-cs"/>
              </a:rPr>
              <a:t> care </a:t>
            </a:r>
            <a:r>
              <a:rPr lang="en-GB" sz="1400" b="0" i="0" kern="1200" dirty="0" err="1">
                <a:solidFill>
                  <a:schemeClr val="tx1"/>
                </a:solidFill>
                <a:effectLst/>
                <a:latin typeface="+mn-lt"/>
                <a:ea typeface="+mn-ea"/>
                <a:cs typeface="+mn-cs"/>
              </a:rPr>
              <a:t>realizează</a:t>
            </a:r>
            <a:r>
              <a:rPr lang="en-GB" sz="1400" b="0" i="0" kern="1200" dirty="0">
                <a:solidFill>
                  <a:schemeClr val="tx1"/>
                </a:solidFill>
                <a:effectLst/>
                <a:latin typeface="+mn-lt"/>
                <a:ea typeface="+mn-ea"/>
                <a:cs typeface="+mn-cs"/>
              </a:rPr>
              <a:t> </a:t>
            </a:r>
            <a:r>
              <a:rPr lang="en-GB" sz="1400" b="0" i="0" kern="1200" dirty="0" err="1">
                <a:solidFill>
                  <a:schemeClr val="tx1"/>
                </a:solidFill>
                <a:effectLst/>
                <a:latin typeface="+mn-lt"/>
                <a:ea typeface="+mn-ea"/>
                <a:cs typeface="+mn-cs"/>
              </a:rPr>
              <a:t>calculul</a:t>
            </a:r>
            <a:r>
              <a:rPr lang="en-GB" sz="1400" b="0" i="0" kern="1200" dirty="0">
                <a:solidFill>
                  <a:schemeClr val="tx1"/>
                </a:solidFill>
                <a:effectLst/>
                <a:latin typeface="+mn-lt"/>
                <a:ea typeface="+mn-ea"/>
                <a:cs typeface="+mn-cs"/>
              </a:rPr>
              <a:t> </a:t>
            </a:r>
            <a:r>
              <a:rPr lang="en-GB" sz="1400" b="0" i="0" kern="1200" dirty="0" err="1">
                <a:solidFill>
                  <a:schemeClr val="tx1"/>
                </a:solidFill>
                <a:effectLst/>
                <a:latin typeface="+mn-lt"/>
                <a:ea typeface="+mn-ea"/>
                <a:cs typeface="+mn-cs"/>
              </a:rPr>
              <a:t>respectiv</a:t>
            </a:r>
            <a:r>
              <a:rPr lang="en-GB" sz="1400" b="0" i="0" kern="1200" dirty="0">
                <a:solidFill>
                  <a:schemeClr val="tx1"/>
                </a:solidFill>
                <a:effectLst/>
                <a:latin typeface="+mn-lt"/>
                <a:ea typeface="+mn-ea"/>
                <a:cs typeface="+mn-cs"/>
              </a:rPr>
              <a:t> </a:t>
            </a:r>
            <a:r>
              <a:rPr lang="en-GB" sz="1400" b="0" i="0" kern="1200" dirty="0" err="1">
                <a:solidFill>
                  <a:schemeClr val="tx1"/>
                </a:solidFill>
                <a:effectLst/>
                <a:latin typeface="+mn-lt"/>
                <a:ea typeface="+mn-ea"/>
                <a:cs typeface="+mn-cs"/>
              </a:rPr>
              <a:t>și</a:t>
            </a:r>
            <a:r>
              <a:rPr lang="en-GB" sz="1400" b="0" i="0" kern="1200" dirty="0">
                <a:solidFill>
                  <a:schemeClr val="tx1"/>
                </a:solidFill>
                <a:effectLst/>
                <a:latin typeface="+mn-lt"/>
                <a:ea typeface="+mn-ea"/>
                <a:cs typeface="+mn-cs"/>
              </a:rPr>
              <a:t> </a:t>
            </a:r>
            <a:r>
              <a:rPr lang="en-GB" sz="1400" b="0" i="0" kern="1200" dirty="0" err="1">
                <a:solidFill>
                  <a:schemeClr val="tx1"/>
                </a:solidFill>
                <a:effectLst/>
                <a:latin typeface="+mn-lt"/>
                <a:ea typeface="+mn-ea"/>
                <a:cs typeface="+mn-cs"/>
              </a:rPr>
              <a:t>putem</a:t>
            </a:r>
            <a:r>
              <a:rPr lang="en-GB" sz="1400" b="0" i="0" kern="1200" dirty="0">
                <a:solidFill>
                  <a:schemeClr val="tx1"/>
                </a:solidFill>
                <a:effectLst/>
                <a:latin typeface="+mn-lt"/>
                <a:ea typeface="+mn-ea"/>
                <a:cs typeface="+mn-cs"/>
              </a:rPr>
              <a:t> </a:t>
            </a:r>
            <a:r>
              <a:rPr lang="en-GB" sz="1400" b="0" i="0" kern="1200" dirty="0" err="1">
                <a:solidFill>
                  <a:schemeClr val="tx1"/>
                </a:solidFill>
                <a:effectLst/>
                <a:latin typeface="+mn-lt"/>
                <a:ea typeface="+mn-ea"/>
                <a:cs typeface="+mn-cs"/>
              </a:rPr>
              <a:t>apela</a:t>
            </a:r>
            <a:r>
              <a:rPr lang="en-GB" sz="1400" b="0" i="0" kern="1200" dirty="0">
                <a:solidFill>
                  <a:schemeClr val="tx1"/>
                </a:solidFill>
                <a:effectLst/>
                <a:latin typeface="+mn-lt"/>
                <a:ea typeface="+mn-ea"/>
                <a:cs typeface="+mn-cs"/>
              </a:rPr>
              <a:t> </a:t>
            </a:r>
            <a:r>
              <a:rPr lang="en-GB" sz="1400" b="0" i="0" kern="1200" dirty="0" err="1">
                <a:solidFill>
                  <a:schemeClr val="tx1"/>
                </a:solidFill>
                <a:effectLst/>
                <a:latin typeface="+mn-lt"/>
                <a:ea typeface="+mn-ea"/>
                <a:cs typeface="+mn-cs"/>
              </a:rPr>
              <a:t>acea</a:t>
            </a:r>
            <a:r>
              <a:rPr lang="en-GB" sz="1400" b="0" i="0" kern="1200" dirty="0">
                <a:solidFill>
                  <a:schemeClr val="tx1"/>
                </a:solidFill>
                <a:effectLst/>
                <a:latin typeface="+mn-lt"/>
                <a:ea typeface="+mn-ea"/>
                <a:cs typeface="+mn-cs"/>
              </a:rPr>
              <a:t> </a:t>
            </a:r>
            <a:r>
              <a:rPr lang="en-GB" sz="1400" b="0" i="0" kern="1200" dirty="0" err="1">
                <a:solidFill>
                  <a:schemeClr val="tx1"/>
                </a:solidFill>
                <a:effectLst/>
                <a:latin typeface="+mn-lt"/>
                <a:ea typeface="+mn-ea"/>
                <a:cs typeface="+mn-cs"/>
              </a:rPr>
              <a:t>funcție</a:t>
            </a:r>
            <a:r>
              <a:rPr lang="en-GB" sz="1400" b="0" i="0" kern="1200" dirty="0">
                <a:solidFill>
                  <a:schemeClr val="tx1"/>
                </a:solidFill>
                <a:effectLst/>
                <a:latin typeface="+mn-lt"/>
                <a:ea typeface="+mn-ea"/>
                <a:cs typeface="+mn-cs"/>
              </a:rPr>
              <a:t>, </a:t>
            </a:r>
            <a:r>
              <a:rPr lang="en-GB" sz="1400" b="0" i="0" kern="1200" dirty="0" err="1">
                <a:solidFill>
                  <a:schemeClr val="tx1"/>
                </a:solidFill>
                <a:effectLst/>
                <a:latin typeface="+mn-lt"/>
                <a:ea typeface="+mn-ea"/>
                <a:cs typeface="+mn-cs"/>
              </a:rPr>
              <a:t>urmând</a:t>
            </a:r>
            <a:r>
              <a:rPr lang="en-GB" sz="1400" b="0" i="0" kern="1200" dirty="0">
                <a:solidFill>
                  <a:schemeClr val="tx1"/>
                </a:solidFill>
                <a:effectLst/>
                <a:latin typeface="+mn-lt"/>
                <a:ea typeface="+mn-ea"/>
                <a:cs typeface="+mn-cs"/>
              </a:rPr>
              <a:t> </a:t>
            </a:r>
            <a:r>
              <a:rPr lang="en-GB" sz="1400" b="0" i="0" kern="1200" dirty="0" err="1">
                <a:solidFill>
                  <a:schemeClr val="tx1"/>
                </a:solidFill>
                <a:effectLst/>
                <a:latin typeface="+mn-lt"/>
                <a:ea typeface="+mn-ea"/>
                <a:cs typeface="+mn-cs"/>
              </a:rPr>
              <a:t>să</a:t>
            </a:r>
            <a:r>
              <a:rPr lang="en-GB" sz="1400" b="0" i="0" kern="1200" dirty="0">
                <a:solidFill>
                  <a:schemeClr val="tx1"/>
                </a:solidFill>
                <a:effectLst/>
                <a:latin typeface="+mn-lt"/>
                <a:ea typeface="+mn-ea"/>
                <a:cs typeface="+mn-cs"/>
              </a:rPr>
              <a:t> o </a:t>
            </a:r>
            <a:r>
              <a:rPr lang="en-GB" sz="1400" b="0" i="0" kern="1200" dirty="0" err="1">
                <a:solidFill>
                  <a:schemeClr val="tx1"/>
                </a:solidFill>
                <a:effectLst/>
                <a:latin typeface="+mn-lt"/>
                <a:ea typeface="+mn-ea"/>
                <a:cs typeface="+mn-cs"/>
              </a:rPr>
              <a:t>implementăm</a:t>
            </a:r>
            <a:r>
              <a:rPr lang="en-GB" sz="1400" b="0" i="0" kern="1200" dirty="0">
                <a:solidFill>
                  <a:schemeClr val="tx1"/>
                </a:solidFill>
                <a:effectLst/>
                <a:latin typeface="+mn-lt"/>
                <a:ea typeface="+mn-ea"/>
                <a:cs typeface="+mn-cs"/>
              </a:rPr>
              <a:t> ulterior. Exact </a:t>
            </a:r>
            <a:r>
              <a:rPr lang="en-GB" sz="1400" b="0" i="0" kern="1200" dirty="0" err="1">
                <a:solidFill>
                  <a:schemeClr val="tx1"/>
                </a:solidFill>
                <a:effectLst/>
                <a:latin typeface="+mn-lt"/>
                <a:ea typeface="+mn-ea"/>
                <a:cs typeface="+mn-cs"/>
              </a:rPr>
              <a:t>așa</a:t>
            </a:r>
            <a:r>
              <a:rPr lang="en-GB" sz="1400" b="0" i="0" kern="1200" dirty="0">
                <a:solidFill>
                  <a:schemeClr val="tx1"/>
                </a:solidFill>
                <a:effectLst/>
                <a:latin typeface="+mn-lt"/>
                <a:ea typeface="+mn-ea"/>
                <a:cs typeface="+mn-cs"/>
              </a:rPr>
              <a:t> am </a:t>
            </a:r>
            <a:r>
              <a:rPr lang="en-GB" sz="1400" b="0" i="0" kern="1200" dirty="0" err="1">
                <a:solidFill>
                  <a:schemeClr val="tx1"/>
                </a:solidFill>
                <a:effectLst/>
                <a:latin typeface="+mn-lt"/>
                <a:ea typeface="+mn-ea"/>
                <a:cs typeface="+mn-cs"/>
              </a:rPr>
              <a:t>procedat</a:t>
            </a:r>
            <a:r>
              <a:rPr lang="en-GB" sz="1400" b="0" i="0" kern="1200" dirty="0">
                <a:solidFill>
                  <a:schemeClr val="tx1"/>
                </a:solidFill>
                <a:effectLst/>
                <a:latin typeface="+mn-lt"/>
                <a:ea typeface="+mn-ea"/>
                <a:cs typeface="+mn-cs"/>
              </a:rPr>
              <a:t> cu </a:t>
            </a:r>
            <a:r>
              <a:rPr lang="en-GB" sz="1400" b="0" i="0" kern="1200" dirty="0" err="1">
                <a:solidFill>
                  <a:schemeClr val="tx1"/>
                </a:solidFill>
                <a:effectLst/>
                <a:latin typeface="+mn-lt"/>
                <a:ea typeface="+mn-ea"/>
                <a:cs typeface="+mn-cs"/>
              </a:rPr>
              <a:t>funcția</a:t>
            </a:r>
            <a:r>
              <a:rPr lang="en-GB" sz="1400" b="0" i="0" kern="1200" dirty="0">
                <a:solidFill>
                  <a:schemeClr val="tx1"/>
                </a:solidFill>
                <a:effectLst/>
                <a:latin typeface="+mn-lt"/>
                <a:ea typeface="+mn-ea"/>
                <a:cs typeface="+mn-cs"/>
              </a:rPr>
              <a:t> insert. </a:t>
            </a:r>
            <a:r>
              <a:rPr lang="en-GB" sz="1400" b="0" i="0" kern="1200" dirty="0" err="1">
                <a:solidFill>
                  <a:schemeClr val="tx1"/>
                </a:solidFill>
                <a:effectLst/>
                <a:latin typeface="+mn-lt"/>
                <a:ea typeface="+mn-ea"/>
                <a:cs typeface="+mn-cs"/>
              </a:rPr>
              <a:t>Această</a:t>
            </a:r>
            <a:r>
              <a:rPr lang="en-GB" sz="1400" b="0" i="0" kern="1200" dirty="0">
                <a:solidFill>
                  <a:schemeClr val="tx1"/>
                </a:solidFill>
                <a:effectLst/>
                <a:latin typeface="+mn-lt"/>
                <a:ea typeface="+mn-ea"/>
                <a:cs typeface="+mn-cs"/>
              </a:rPr>
              <a:t> </a:t>
            </a:r>
            <a:r>
              <a:rPr lang="en-GB" sz="1400" b="0" i="0" kern="1200" dirty="0" err="1">
                <a:solidFill>
                  <a:schemeClr val="tx1"/>
                </a:solidFill>
                <a:effectLst/>
                <a:latin typeface="+mn-lt"/>
                <a:ea typeface="+mn-ea"/>
                <a:cs typeface="+mn-cs"/>
              </a:rPr>
              <a:t>abordare</a:t>
            </a:r>
            <a:r>
              <a:rPr lang="en-GB" sz="1400" b="0" i="0" kern="1200" dirty="0">
                <a:solidFill>
                  <a:schemeClr val="tx1"/>
                </a:solidFill>
                <a:effectLst/>
                <a:latin typeface="+mn-lt"/>
                <a:ea typeface="+mn-ea"/>
                <a:cs typeface="+mn-cs"/>
              </a:rPr>
              <a:t> ne face </a:t>
            </a:r>
            <a:r>
              <a:rPr lang="en-GB" sz="1400" b="0" i="0" kern="1200" dirty="0" err="1">
                <a:solidFill>
                  <a:schemeClr val="tx1"/>
                </a:solidFill>
                <a:effectLst/>
                <a:latin typeface="+mn-lt"/>
                <a:ea typeface="+mn-ea"/>
                <a:cs typeface="+mn-cs"/>
              </a:rPr>
              <a:t>să</a:t>
            </a:r>
            <a:r>
              <a:rPr lang="en-GB" sz="1400" b="0" i="0" kern="1200" dirty="0">
                <a:solidFill>
                  <a:schemeClr val="tx1"/>
                </a:solidFill>
                <a:effectLst/>
                <a:latin typeface="+mn-lt"/>
                <a:ea typeface="+mn-ea"/>
                <a:cs typeface="+mn-cs"/>
              </a:rPr>
              <a:t> </a:t>
            </a:r>
            <a:r>
              <a:rPr lang="en-GB" sz="1400" b="0" i="0" kern="1200" dirty="0" err="1">
                <a:solidFill>
                  <a:schemeClr val="tx1"/>
                </a:solidFill>
                <a:effectLst/>
                <a:latin typeface="+mn-lt"/>
                <a:ea typeface="+mn-ea"/>
                <a:cs typeface="+mn-cs"/>
              </a:rPr>
              <a:t>spunem</a:t>
            </a:r>
            <a:r>
              <a:rPr lang="en-GB" sz="1400" b="0" i="0" kern="1200" dirty="0">
                <a:solidFill>
                  <a:schemeClr val="tx1"/>
                </a:solidFill>
                <a:effectLst/>
                <a:latin typeface="+mn-lt"/>
                <a:ea typeface="+mn-ea"/>
                <a:cs typeface="+mn-cs"/>
              </a:rPr>
              <a:t> </a:t>
            </a:r>
            <a:r>
              <a:rPr lang="en-GB" sz="1400" b="0" i="0" kern="1200" dirty="0" err="1">
                <a:solidFill>
                  <a:schemeClr val="tx1"/>
                </a:solidFill>
                <a:effectLst/>
                <a:latin typeface="+mn-lt"/>
                <a:ea typeface="+mn-ea"/>
                <a:cs typeface="+mn-cs"/>
              </a:rPr>
              <a:t>că</a:t>
            </a:r>
            <a:r>
              <a:rPr lang="en-GB" sz="1400" b="0" i="0" kern="1200" dirty="0">
                <a:solidFill>
                  <a:schemeClr val="tx1"/>
                </a:solidFill>
                <a:effectLst/>
                <a:latin typeface="+mn-lt"/>
                <a:ea typeface="+mn-ea"/>
                <a:cs typeface="+mn-cs"/>
              </a:rPr>
              <a:t> </a:t>
            </a:r>
            <a:r>
              <a:rPr lang="en-GB" sz="1400" b="0" i="0" kern="1200" dirty="0" err="1">
                <a:solidFill>
                  <a:schemeClr val="tx1"/>
                </a:solidFill>
                <a:effectLst/>
                <a:latin typeface="+mn-lt"/>
                <a:ea typeface="+mn-ea"/>
                <a:cs typeface="+mn-cs"/>
              </a:rPr>
              <a:t>programarea</a:t>
            </a:r>
            <a:r>
              <a:rPr lang="en-GB" sz="1400" b="0" i="0" kern="1200" dirty="0">
                <a:solidFill>
                  <a:schemeClr val="tx1"/>
                </a:solidFill>
                <a:effectLst/>
                <a:latin typeface="+mn-lt"/>
                <a:ea typeface="+mn-ea"/>
                <a:cs typeface="+mn-cs"/>
              </a:rPr>
              <a:t> </a:t>
            </a:r>
            <a:r>
              <a:rPr lang="en-GB" sz="1400" b="0" i="0" kern="1200" dirty="0" err="1">
                <a:solidFill>
                  <a:schemeClr val="tx1"/>
                </a:solidFill>
                <a:effectLst/>
                <a:latin typeface="+mn-lt"/>
                <a:ea typeface="+mn-ea"/>
                <a:cs typeface="+mn-cs"/>
              </a:rPr>
              <a:t>funcțională</a:t>
            </a:r>
            <a:r>
              <a:rPr lang="en-GB" sz="1400" b="0" i="0" kern="1200" dirty="0">
                <a:solidFill>
                  <a:schemeClr val="tx1"/>
                </a:solidFill>
                <a:effectLst/>
                <a:latin typeface="+mn-lt"/>
                <a:ea typeface="+mn-ea"/>
                <a:cs typeface="+mn-cs"/>
              </a:rPr>
              <a:t> </a:t>
            </a:r>
            <a:r>
              <a:rPr lang="en-GB" sz="1400" b="0" i="0" kern="1200" dirty="0" err="1">
                <a:solidFill>
                  <a:schemeClr val="tx1"/>
                </a:solidFill>
                <a:effectLst/>
                <a:latin typeface="+mn-lt"/>
                <a:ea typeface="+mn-ea"/>
                <a:cs typeface="+mn-cs"/>
              </a:rPr>
              <a:t>este</a:t>
            </a:r>
            <a:r>
              <a:rPr lang="en-GB" sz="1400" b="0" i="0" kern="1200" dirty="0">
                <a:solidFill>
                  <a:schemeClr val="tx1"/>
                </a:solidFill>
                <a:effectLst/>
                <a:latin typeface="+mn-lt"/>
                <a:ea typeface="+mn-ea"/>
                <a:cs typeface="+mn-cs"/>
              </a:rPr>
              <a:t> de tip </a:t>
            </a:r>
            <a:r>
              <a:rPr lang="en-GB" sz="1400" b="0" i="1" u="none" strike="noStrike" kern="1200" dirty="0">
                <a:solidFill>
                  <a:schemeClr val="tx1"/>
                </a:solidFill>
                <a:effectLst/>
                <a:latin typeface="+mn-lt"/>
                <a:ea typeface="+mn-ea"/>
                <a:cs typeface="+mn-cs"/>
                <a:hlinkClick r:id="rId3" tooltip="https://en.wikipedia.org/wiki/Wishful_thinking"/>
              </a:rPr>
              <a:t>wishful thinking</a:t>
            </a:r>
            <a:r>
              <a:rPr lang="en-GB" sz="1400" b="0" i="0" kern="1200" dirty="0">
                <a:solidFill>
                  <a:schemeClr val="tx1"/>
                </a:solidFill>
                <a:effectLst/>
                <a:latin typeface="+mn-lt"/>
                <a:ea typeface="+mn-ea"/>
                <a:cs typeface="+mn-cs"/>
              </a:rPr>
              <a:t>.</a:t>
            </a:r>
          </a:p>
          <a:p>
            <a:r>
              <a:rPr lang="en-GB" sz="1400" b="0" i="0" kern="1200" dirty="0" err="1">
                <a:solidFill>
                  <a:schemeClr val="tx1"/>
                </a:solidFill>
                <a:effectLst/>
                <a:latin typeface="+mn-lt"/>
                <a:ea typeface="+mn-ea"/>
                <a:cs typeface="+mn-cs"/>
              </a:rPr>
              <a:t>Observați</a:t>
            </a:r>
            <a:r>
              <a:rPr lang="en-GB" sz="1400" b="0" i="0" kern="1200" dirty="0">
                <a:solidFill>
                  <a:schemeClr val="tx1"/>
                </a:solidFill>
                <a:effectLst/>
                <a:latin typeface="+mn-lt"/>
                <a:ea typeface="+mn-ea"/>
                <a:cs typeface="+mn-cs"/>
              </a:rPr>
              <a:t> </a:t>
            </a:r>
            <a:r>
              <a:rPr lang="en-GB" sz="1400" b="0" i="0" kern="1200" dirty="0" err="1">
                <a:solidFill>
                  <a:schemeClr val="tx1"/>
                </a:solidFill>
                <a:effectLst/>
                <a:latin typeface="+mn-lt"/>
                <a:ea typeface="+mn-ea"/>
                <a:cs typeface="+mn-cs"/>
              </a:rPr>
              <a:t>în</a:t>
            </a:r>
            <a:r>
              <a:rPr lang="en-GB" sz="1400" b="0" i="0" kern="1200" dirty="0">
                <a:solidFill>
                  <a:schemeClr val="tx1"/>
                </a:solidFill>
                <a:effectLst/>
                <a:latin typeface="+mn-lt"/>
                <a:ea typeface="+mn-ea"/>
                <a:cs typeface="+mn-cs"/>
              </a:rPr>
              <a:t> </a:t>
            </a:r>
            <a:r>
              <a:rPr lang="en-GB" sz="1400" b="0" i="0" kern="1200" dirty="0" err="1">
                <a:solidFill>
                  <a:schemeClr val="tx1"/>
                </a:solidFill>
                <a:effectLst/>
                <a:latin typeface="+mn-lt"/>
                <a:ea typeface="+mn-ea"/>
                <a:cs typeface="+mn-cs"/>
              </a:rPr>
              <a:t>exemplul</a:t>
            </a:r>
            <a:r>
              <a:rPr lang="en-GB" sz="1400" b="0" i="0" kern="1200" dirty="0">
                <a:solidFill>
                  <a:schemeClr val="tx1"/>
                </a:solidFill>
                <a:effectLst/>
                <a:latin typeface="+mn-lt"/>
                <a:ea typeface="+mn-ea"/>
                <a:cs typeface="+mn-cs"/>
              </a:rPr>
              <a:t> de </a:t>
            </a:r>
            <a:r>
              <a:rPr lang="en-GB" sz="1400" b="0" i="0" kern="1200" dirty="0" err="1">
                <a:solidFill>
                  <a:schemeClr val="tx1"/>
                </a:solidFill>
                <a:effectLst/>
                <a:latin typeface="+mn-lt"/>
                <a:ea typeface="+mn-ea"/>
                <a:cs typeface="+mn-cs"/>
              </a:rPr>
              <a:t>mai</a:t>
            </a:r>
            <a:r>
              <a:rPr lang="en-GB" sz="1400" b="0" i="0" kern="1200" dirty="0">
                <a:solidFill>
                  <a:schemeClr val="tx1"/>
                </a:solidFill>
                <a:effectLst/>
                <a:latin typeface="+mn-lt"/>
                <a:ea typeface="+mn-ea"/>
                <a:cs typeface="+mn-cs"/>
              </a:rPr>
              <a:t> sus </a:t>
            </a:r>
            <a:r>
              <a:rPr lang="en-GB" sz="1400" b="0" i="0" kern="1200" dirty="0" err="1">
                <a:solidFill>
                  <a:schemeClr val="tx1"/>
                </a:solidFill>
                <a:effectLst/>
                <a:latin typeface="+mn-lt"/>
                <a:ea typeface="+mn-ea"/>
                <a:cs typeface="+mn-cs"/>
              </a:rPr>
              <a:t>și</a:t>
            </a:r>
            <a:r>
              <a:rPr lang="en-GB" sz="1400" b="0" i="0" kern="1200" dirty="0">
                <a:solidFill>
                  <a:schemeClr val="tx1"/>
                </a:solidFill>
                <a:effectLst/>
                <a:latin typeface="+mn-lt"/>
                <a:ea typeface="+mn-ea"/>
                <a:cs typeface="+mn-cs"/>
              </a:rPr>
              <a:t> </a:t>
            </a:r>
            <a:r>
              <a:rPr lang="en-GB" sz="1400" b="1" i="0" kern="1200" dirty="0" err="1">
                <a:solidFill>
                  <a:schemeClr val="tx1"/>
                </a:solidFill>
                <a:effectLst/>
                <a:latin typeface="+mn-lt"/>
                <a:ea typeface="+mn-ea"/>
                <a:cs typeface="+mn-cs"/>
              </a:rPr>
              <a:t>absența</a:t>
            </a:r>
            <a:r>
              <a:rPr lang="en-GB" sz="1400" b="0" i="0" kern="1200" dirty="0">
                <a:solidFill>
                  <a:schemeClr val="tx1"/>
                </a:solidFill>
                <a:effectLst/>
                <a:latin typeface="+mn-lt"/>
                <a:ea typeface="+mn-ea"/>
                <a:cs typeface="+mn-cs"/>
              </a:rPr>
              <a:t> </a:t>
            </a:r>
            <a:r>
              <a:rPr lang="en-GB" sz="1400" b="0" i="0" kern="1200" dirty="0" err="1">
                <a:solidFill>
                  <a:schemeClr val="tx1"/>
                </a:solidFill>
                <a:effectLst/>
                <a:latin typeface="+mn-lt"/>
                <a:ea typeface="+mn-ea"/>
                <a:cs typeface="+mn-cs"/>
              </a:rPr>
              <a:t>efectelor</a:t>
            </a:r>
            <a:r>
              <a:rPr lang="en-GB" sz="1400" b="0" i="0" kern="1200" dirty="0">
                <a:solidFill>
                  <a:schemeClr val="tx1"/>
                </a:solidFill>
                <a:effectLst/>
                <a:latin typeface="+mn-lt"/>
                <a:ea typeface="+mn-ea"/>
                <a:cs typeface="+mn-cs"/>
              </a:rPr>
              <a:t> </a:t>
            </a:r>
            <a:r>
              <a:rPr lang="en-GB" sz="1400" b="0" i="0" kern="1200" dirty="0" err="1">
                <a:solidFill>
                  <a:schemeClr val="tx1"/>
                </a:solidFill>
                <a:effectLst/>
                <a:latin typeface="+mn-lt"/>
                <a:ea typeface="+mn-ea"/>
                <a:cs typeface="+mn-cs"/>
              </a:rPr>
              <a:t>laterale</a:t>
            </a:r>
            <a:r>
              <a:rPr lang="en-GB" sz="1400" b="0" i="0" kern="1200" dirty="0">
                <a:solidFill>
                  <a:schemeClr val="tx1"/>
                </a:solidFill>
                <a:effectLst/>
                <a:latin typeface="+mn-lt"/>
                <a:ea typeface="+mn-ea"/>
                <a:cs typeface="+mn-cs"/>
              </a:rPr>
              <a:t>. </a:t>
            </a:r>
            <a:r>
              <a:rPr lang="en-GB" sz="1400" b="0" i="0" kern="1200" dirty="0" err="1">
                <a:solidFill>
                  <a:schemeClr val="tx1"/>
                </a:solidFill>
                <a:effectLst/>
                <a:latin typeface="+mn-lt"/>
                <a:ea typeface="+mn-ea"/>
                <a:cs typeface="+mn-cs"/>
              </a:rPr>
              <a:t>Niciuna</a:t>
            </a:r>
            <a:r>
              <a:rPr lang="en-GB" sz="1400" b="0" i="0" kern="1200" dirty="0">
                <a:solidFill>
                  <a:schemeClr val="tx1"/>
                </a:solidFill>
                <a:effectLst/>
                <a:latin typeface="+mn-lt"/>
                <a:ea typeface="+mn-ea"/>
                <a:cs typeface="+mn-cs"/>
              </a:rPr>
              <a:t> </a:t>
            </a:r>
            <a:r>
              <a:rPr lang="en-GB" sz="1400" b="0" i="0" kern="1200" dirty="0" err="1">
                <a:solidFill>
                  <a:schemeClr val="tx1"/>
                </a:solidFill>
                <a:effectLst/>
                <a:latin typeface="+mn-lt"/>
                <a:ea typeface="+mn-ea"/>
                <a:cs typeface="+mn-cs"/>
              </a:rPr>
              <a:t>dintre</a:t>
            </a:r>
            <a:r>
              <a:rPr lang="en-GB" sz="1400" b="0" i="0" kern="1200" dirty="0">
                <a:solidFill>
                  <a:schemeClr val="tx1"/>
                </a:solidFill>
                <a:effectLst/>
                <a:latin typeface="+mn-lt"/>
                <a:ea typeface="+mn-ea"/>
                <a:cs typeface="+mn-cs"/>
              </a:rPr>
              <a:t> </a:t>
            </a:r>
            <a:r>
              <a:rPr lang="en-GB" sz="1400" b="0" i="0" kern="1200" dirty="0" err="1">
                <a:solidFill>
                  <a:schemeClr val="tx1"/>
                </a:solidFill>
                <a:effectLst/>
                <a:latin typeface="+mn-lt"/>
                <a:ea typeface="+mn-ea"/>
                <a:cs typeface="+mn-cs"/>
              </a:rPr>
              <a:t>funcții</a:t>
            </a:r>
            <a:r>
              <a:rPr lang="en-GB" sz="1400" b="0" i="0" kern="1200" dirty="0">
                <a:solidFill>
                  <a:schemeClr val="tx1"/>
                </a:solidFill>
                <a:effectLst/>
                <a:latin typeface="+mn-lt"/>
                <a:ea typeface="+mn-ea"/>
                <a:cs typeface="+mn-cs"/>
              </a:rPr>
              <a:t> nu </a:t>
            </a:r>
            <a:r>
              <a:rPr lang="en-GB" sz="1400" b="0" i="0" kern="1200" dirty="0" err="1">
                <a:solidFill>
                  <a:schemeClr val="tx1"/>
                </a:solidFill>
                <a:effectLst/>
                <a:latin typeface="+mn-lt"/>
                <a:ea typeface="+mn-ea"/>
                <a:cs typeface="+mn-cs"/>
              </a:rPr>
              <a:t>modifică</a:t>
            </a:r>
            <a:r>
              <a:rPr lang="en-GB" sz="1400" b="0" i="0" kern="1200" dirty="0">
                <a:solidFill>
                  <a:schemeClr val="tx1"/>
                </a:solidFill>
                <a:effectLst/>
                <a:latin typeface="+mn-lt"/>
                <a:ea typeface="+mn-ea"/>
                <a:cs typeface="+mn-cs"/>
              </a:rPr>
              <a:t> zone de </a:t>
            </a:r>
            <a:r>
              <a:rPr lang="en-GB" sz="1400" b="0" i="0" kern="1200" dirty="0" err="1">
                <a:solidFill>
                  <a:schemeClr val="tx1"/>
                </a:solidFill>
                <a:effectLst/>
                <a:latin typeface="+mn-lt"/>
                <a:ea typeface="+mn-ea"/>
                <a:cs typeface="+mn-cs"/>
              </a:rPr>
              <a:t>memorie</a:t>
            </a:r>
            <a:r>
              <a:rPr lang="en-GB" sz="1400" b="0" i="0" kern="1200" dirty="0">
                <a:solidFill>
                  <a:schemeClr val="tx1"/>
                </a:solidFill>
                <a:effectLst/>
                <a:latin typeface="+mn-lt"/>
                <a:ea typeface="+mn-ea"/>
                <a:cs typeface="+mn-cs"/>
              </a:rPr>
              <a:t> din afara </a:t>
            </a:r>
            <a:r>
              <a:rPr lang="en-GB" sz="1400" b="0" i="0" kern="1200" dirty="0" err="1">
                <a:solidFill>
                  <a:schemeClr val="tx1"/>
                </a:solidFill>
                <a:effectLst/>
                <a:latin typeface="+mn-lt"/>
                <a:ea typeface="+mn-ea"/>
                <a:cs typeface="+mn-cs"/>
              </a:rPr>
              <a:t>acesteia</a:t>
            </a:r>
            <a:r>
              <a:rPr lang="en-GB" sz="1400" b="0" i="0" kern="1200" dirty="0">
                <a:solidFill>
                  <a:schemeClr val="tx1"/>
                </a:solidFill>
                <a:effectLst/>
                <a:latin typeface="+mn-lt"/>
                <a:ea typeface="+mn-ea"/>
                <a:cs typeface="+mn-cs"/>
              </a:rPr>
              <a:t>.</a:t>
            </a:r>
          </a:p>
          <a:p>
            <a:endParaRPr lang="en-GB" dirty="0"/>
          </a:p>
          <a:p>
            <a:endParaRPr lang="en-RO" dirty="0"/>
          </a:p>
        </p:txBody>
      </p:sp>
      <p:sp>
        <p:nvSpPr>
          <p:cNvPr id="4" name="Slide Number Placeholder 3"/>
          <p:cNvSpPr>
            <a:spLocks noGrp="1"/>
          </p:cNvSpPr>
          <p:nvPr>
            <p:ph type="sldNum" sz="quarter" idx="5"/>
          </p:nvPr>
        </p:nvSpPr>
        <p:spPr/>
        <p:txBody>
          <a:bodyPr/>
          <a:lstStyle/>
          <a:p>
            <a:fld id="{E762DFE1-544E-4AD0-8AE2-9ADF9877B110}" type="slidenum">
              <a:rPr lang="en-GB" smtClean="0"/>
              <a:pPr/>
              <a:t>11</a:t>
            </a:fld>
            <a:endParaRPr lang="en-GB" dirty="0"/>
          </a:p>
        </p:txBody>
      </p:sp>
    </p:spTree>
    <p:extLst>
      <p:ext uri="{BB962C8B-B14F-4D97-AF65-F5344CB8AC3E}">
        <p14:creationId xmlns:p14="http://schemas.microsoft.com/office/powerpoint/2010/main" val="19621208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1038"/>
            <a:ext cx="5486400" cy="3086100"/>
          </a:xfrm>
        </p:spPr>
      </p:sp>
      <p:sp>
        <p:nvSpPr>
          <p:cNvPr id="3" name="Notes Placeholder 2"/>
          <p:cNvSpPr>
            <a:spLocks noGrp="1"/>
          </p:cNvSpPr>
          <p:nvPr>
            <p:ph type="body" idx="1"/>
          </p:nvPr>
        </p:nvSpPr>
        <p:spPr/>
        <p:txBody>
          <a:bodyPr/>
          <a:lstStyle/>
          <a:p>
            <a:endParaRPr lang="en-RO" dirty="0"/>
          </a:p>
        </p:txBody>
      </p:sp>
      <p:sp>
        <p:nvSpPr>
          <p:cNvPr id="4" name="Slide Number Placeholder 3"/>
          <p:cNvSpPr>
            <a:spLocks noGrp="1"/>
          </p:cNvSpPr>
          <p:nvPr>
            <p:ph type="sldNum" sz="quarter" idx="5"/>
          </p:nvPr>
        </p:nvSpPr>
        <p:spPr/>
        <p:txBody>
          <a:bodyPr/>
          <a:lstStyle/>
          <a:p>
            <a:fld id="{E762DFE1-544E-4AD0-8AE2-9ADF9877B110}" type="slidenum">
              <a:rPr lang="en-GB" smtClean="0"/>
              <a:pPr/>
              <a:t>12</a:t>
            </a:fld>
            <a:endParaRPr lang="en-GB" dirty="0"/>
          </a:p>
        </p:txBody>
      </p:sp>
    </p:spTree>
    <p:extLst>
      <p:ext uri="{BB962C8B-B14F-4D97-AF65-F5344CB8AC3E}">
        <p14:creationId xmlns:p14="http://schemas.microsoft.com/office/powerpoint/2010/main" val="9063623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1038"/>
            <a:ext cx="5486400" cy="3086100"/>
          </a:xfrm>
        </p:spPr>
      </p:sp>
      <p:sp>
        <p:nvSpPr>
          <p:cNvPr id="3" name="Notes Placeholder 2"/>
          <p:cNvSpPr>
            <a:spLocks noGrp="1"/>
          </p:cNvSpPr>
          <p:nvPr>
            <p:ph type="body" idx="1"/>
          </p:nvPr>
        </p:nvSpPr>
        <p:spPr/>
        <p:txBody>
          <a:bodyPr/>
          <a:lstStyle/>
          <a:p>
            <a:endParaRPr lang="en-GB" dirty="0"/>
          </a:p>
          <a:p>
            <a:r>
              <a:rPr lang="en-GB" dirty="0"/>
              <a:t>These two properties guarantee that pure functions can safely be used in any environment, even in a parallel/concurrent fashion. </a:t>
            </a:r>
            <a:r>
              <a:rPr lang="en-GB" sz="1400" b="0" i="0" kern="1200" dirty="0">
                <a:solidFill>
                  <a:schemeClr val="tx1"/>
                </a:solidFill>
                <a:effectLst/>
                <a:latin typeface="+mn-lt"/>
                <a:ea typeface="+mn-ea"/>
                <a:cs typeface="+mn-cs"/>
              </a:rPr>
              <a:t>Recall that a </a:t>
            </a:r>
            <a:r>
              <a:rPr lang="en-GB" sz="1400" b="0" i="1" kern="1200" dirty="0">
                <a:solidFill>
                  <a:schemeClr val="tx1"/>
                </a:solidFill>
                <a:effectLst/>
                <a:latin typeface="+mn-lt"/>
                <a:ea typeface="+mn-ea"/>
                <a:cs typeface="+mn-cs"/>
              </a:rPr>
              <a:t>pure function</a:t>
            </a:r>
            <a:r>
              <a:rPr lang="en-GB" sz="1400" b="0" i="0" kern="1200" dirty="0">
                <a:solidFill>
                  <a:schemeClr val="tx1"/>
                </a:solidFill>
                <a:effectLst/>
                <a:latin typeface="+mn-lt"/>
                <a:ea typeface="+mn-ea"/>
                <a:cs typeface="+mn-cs"/>
              </a:rPr>
              <a:t> depends only on its arguments and no external state. There are no side effects. </a:t>
            </a:r>
          </a:p>
          <a:p>
            <a:endParaRPr lang="en-RO" dirty="0"/>
          </a:p>
          <a:p>
            <a:endParaRPr lang="en-RO" dirty="0"/>
          </a:p>
        </p:txBody>
      </p:sp>
      <p:sp>
        <p:nvSpPr>
          <p:cNvPr id="4" name="Slide Number Placeholder 3"/>
          <p:cNvSpPr>
            <a:spLocks noGrp="1"/>
          </p:cNvSpPr>
          <p:nvPr>
            <p:ph type="sldNum" sz="quarter" idx="5"/>
          </p:nvPr>
        </p:nvSpPr>
        <p:spPr/>
        <p:txBody>
          <a:bodyPr/>
          <a:lstStyle/>
          <a:p>
            <a:fld id="{E762DFE1-544E-4AD0-8AE2-9ADF9877B110}" type="slidenum">
              <a:rPr lang="en-GB" smtClean="0"/>
              <a:pPr/>
              <a:t>13</a:t>
            </a:fld>
            <a:endParaRPr lang="en-GB" dirty="0"/>
          </a:p>
        </p:txBody>
      </p:sp>
    </p:spTree>
    <p:extLst>
      <p:ext uri="{BB962C8B-B14F-4D97-AF65-F5344CB8AC3E}">
        <p14:creationId xmlns:p14="http://schemas.microsoft.com/office/powerpoint/2010/main" val="6436170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1038"/>
            <a:ext cx="5486400" cy="3086100"/>
          </a:xfrm>
        </p:spPr>
      </p:sp>
      <p:sp>
        <p:nvSpPr>
          <p:cNvPr id="3" name="Notes Placeholder 2"/>
          <p:cNvSpPr>
            <a:spLocks noGrp="1"/>
          </p:cNvSpPr>
          <p:nvPr>
            <p:ph type="body" idx="1"/>
          </p:nvPr>
        </p:nvSpPr>
        <p:spPr/>
        <p:txBody>
          <a:bodyPr/>
          <a:lstStyle/>
          <a:p>
            <a:r>
              <a:rPr lang="en-RO" dirty="0"/>
              <a:t> </a:t>
            </a:r>
            <a:r>
              <a:rPr lang="en-GB" sz="1400" b="0" i="0" kern="1200" dirty="0">
                <a:solidFill>
                  <a:schemeClr val="tx1"/>
                </a:solidFill>
                <a:effectLst/>
                <a:latin typeface="+mn-lt"/>
                <a:ea typeface="+mn-ea"/>
                <a:cs typeface="+mn-cs"/>
              </a:rPr>
              <a:t>Functions are supposed to be a first-class-citizen like any other value, so they need to be able to be assigned to variables, used as arguments by other functions, and be able to be returned by functions.</a:t>
            </a:r>
          </a:p>
          <a:p>
            <a:endParaRPr lang="en-GB" sz="1400" b="0" i="0" kern="1200" dirty="0">
              <a:solidFill>
                <a:schemeClr val="tx1"/>
              </a:solidFill>
              <a:effectLst/>
              <a:latin typeface="+mn-lt"/>
              <a:ea typeface="+mn-ea"/>
              <a:cs typeface="+mn-cs"/>
            </a:endParaRPr>
          </a:p>
          <a:p>
            <a:r>
              <a:rPr lang="en-GB" sz="1400" b="0" i="0" kern="1200" dirty="0">
                <a:solidFill>
                  <a:schemeClr val="tx1"/>
                </a:solidFill>
                <a:effectLst/>
                <a:latin typeface="+mn-lt"/>
                <a:ea typeface="+mn-ea"/>
                <a:cs typeface="+mn-cs"/>
              </a:rPr>
              <a:t>A higher-order function is defined by accepting one or more functions as arguments, or returning a function as its result, or both. This is necessary for the next pillar.</a:t>
            </a:r>
          </a:p>
          <a:p>
            <a:endParaRPr lang="en-RO" dirty="0"/>
          </a:p>
        </p:txBody>
      </p:sp>
      <p:sp>
        <p:nvSpPr>
          <p:cNvPr id="4" name="Slide Number Placeholder 3"/>
          <p:cNvSpPr>
            <a:spLocks noGrp="1"/>
          </p:cNvSpPr>
          <p:nvPr>
            <p:ph type="sldNum" sz="quarter" idx="5"/>
          </p:nvPr>
        </p:nvSpPr>
        <p:spPr/>
        <p:txBody>
          <a:bodyPr/>
          <a:lstStyle/>
          <a:p>
            <a:fld id="{E762DFE1-544E-4AD0-8AE2-9ADF9877B110}" type="slidenum">
              <a:rPr lang="en-GB" smtClean="0"/>
              <a:pPr/>
              <a:t>14</a:t>
            </a:fld>
            <a:endParaRPr lang="en-GB" dirty="0"/>
          </a:p>
        </p:txBody>
      </p:sp>
    </p:spTree>
    <p:extLst>
      <p:ext uri="{BB962C8B-B14F-4D97-AF65-F5344CB8AC3E}">
        <p14:creationId xmlns:p14="http://schemas.microsoft.com/office/powerpoint/2010/main" val="17538974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1038"/>
            <a:ext cx="5486400" cy="3086100"/>
          </a:xfrm>
        </p:spPr>
      </p:sp>
      <p:sp>
        <p:nvSpPr>
          <p:cNvPr id="3" name="Notes Placeholder 2"/>
          <p:cNvSpPr>
            <a:spLocks noGrp="1"/>
          </p:cNvSpPr>
          <p:nvPr>
            <p:ph type="body" idx="1"/>
          </p:nvPr>
        </p:nvSpPr>
        <p:spPr/>
        <p:txBody>
          <a:bodyPr/>
          <a:lstStyle/>
          <a:p>
            <a:r>
              <a:rPr lang="en-GB" sz="1400" b="0" i="0" kern="1200" dirty="0">
                <a:solidFill>
                  <a:schemeClr val="tx1"/>
                </a:solidFill>
                <a:effectLst/>
                <a:latin typeface="+mn-lt"/>
                <a:ea typeface="+mn-ea"/>
                <a:cs typeface="+mn-cs"/>
              </a:rPr>
              <a:t>The combination of pure functions to create a more complex expression. This way, the initial functions can be small, on-topic, and reusable, but the composed function will perform a more complete task in a data structure.</a:t>
            </a:r>
            <a:endParaRPr lang="en-RO" dirty="0"/>
          </a:p>
        </p:txBody>
      </p:sp>
      <p:sp>
        <p:nvSpPr>
          <p:cNvPr id="4" name="Slide Number Placeholder 3"/>
          <p:cNvSpPr>
            <a:spLocks noGrp="1"/>
          </p:cNvSpPr>
          <p:nvPr>
            <p:ph type="sldNum" sz="quarter" idx="5"/>
          </p:nvPr>
        </p:nvSpPr>
        <p:spPr/>
        <p:txBody>
          <a:bodyPr/>
          <a:lstStyle/>
          <a:p>
            <a:fld id="{E762DFE1-544E-4AD0-8AE2-9ADF9877B110}" type="slidenum">
              <a:rPr lang="en-GB" smtClean="0"/>
              <a:pPr/>
              <a:t>15</a:t>
            </a:fld>
            <a:endParaRPr lang="en-GB" dirty="0"/>
          </a:p>
        </p:txBody>
      </p:sp>
    </p:spTree>
    <p:extLst>
      <p:ext uri="{BB962C8B-B14F-4D97-AF65-F5344CB8AC3E}">
        <p14:creationId xmlns:p14="http://schemas.microsoft.com/office/powerpoint/2010/main" val="427119708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bwMode="gray">
      <p:bgRef idx="1001">
        <a:schemeClr val="bg1"/>
      </p:bgRef>
    </p:bg>
    <p:spTree>
      <p:nvGrpSpPr>
        <p:cNvPr id="1" name=""/>
        <p:cNvGrpSpPr/>
        <p:nvPr/>
      </p:nvGrpSpPr>
      <p:grpSpPr>
        <a:xfrm>
          <a:off x="0" y="0"/>
          <a:ext cx="0" cy="0"/>
          <a:chOff x="0" y="0"/>
          <a:chExt cx="0" cy="0"/>
        </a:xfrm>
      </p:grpSpPr>
      <p:grpSp>
        <p:nvGrpSpPr>
          <p:cNvPr id="44" name="Group 43"/>
          <p:cNvGrpSpPr/>
          <p:nvPr userDrawn="1"/>
        </p:nvGrpSpPr>
        <p:grpSpPr bwMode="gray">
          <a:xfrm>
            <a:off x="0" y="1643199"/>
            <a:ext cx="11339513" cy="3055937"/>
            <a:chOff x="409575" y="3144838"/>
            <a:chExt cx="11339513" cy="3055937"/>
          </a:xfrm>
        </p:grpSpPr>
        <p:sp>
          <p:nvSpPr>
            <p:cNvPr id="45" name="Freeform 5"/>
            <p:cNvSpPr>
              <a:spLocks/>
            </p:cNvSpPr>
            <p:nvPr/>
          </p:nvSpPr>
          <p:spPr bwMode="gray">
            <a:xfrm>
              <a:off x="409575" y="5521325"/>
              <a:ext cx="11339513" cy="679450"/>
            </a:xfrm>
            <a:custGeom>
              <a:avLst/>
              <a:gdLst>
                <a:gd name="T0" fmla="*/ 0 w 2680"/>
                <a:gd name="T1" fmla="*/ 0 h 160"/>
                <a:gd name="T2" fmla="*/ 0 w 2680"/>
                <a:gd name="T3" fmla="*/ 160 h 160"/>
                <a:gd name="T4" fmla="*/ 2656 w 2680"/>
                <a:gd name="T5" fmla="*/ 160 h 160"/>
                <a:gd name="T6" fmla="*/ 2680 w 2680"/>
                <a:gd name="T7" fmla="*/ 136 h 160"/>
                <a:gd name="T8" fmla="*/ 2680 w 2680"/>
                <a:gd name="T9" fmla="*/ 0 h 160"/>
                <a:gd name="T10" fmla="*/ 0 w 2680"/>
                <a:gd name="T11" fmla="*/ 0 h 160"/>
              </a:gdLst>
              <a:ahLst/>
              <a:cxnLst>
                <a:cxn ang="0">
                  <a:pos x="T0" y="T1"/>
                </a:cxn>
                <a:cxn ang="0">
                  <a:pos x="T2" y="T3"/>
                </a:cxn>
                <a:cxn ang="0">
                  <a:pos x="T4" y="T5"/>
                </a:cxn>
                <a:cxn ang="0">
                  <a:pos x="T6" y="T7"/>
                </a:cxn>
                <a:cxn ang="0">
                  <a:pos x="T8" y="T9"/>
                </a:cxn>
                <a:cxn ang="0">
                  <a:pos x="T10" y="T11"/>
                </a:cxn>
              </a:cxnLst>
              <a:rect l="0" t="0" r="r" b="b"/>
              <a:pathLst>
                <a:path w="2680" h="160">
                  <a:moveTo>
                    <a:pt x="0" y="0"/>
                  </a:moveTo>
                  <a:cubicBezTo>
                    <a:pt x="0" y="160"/>
                    <a:pt x="0" y="160"/>
                    <a:pt x="0" y="160"/>
                  </a:cubicBezTo>
                  <a:cubicBezTo>
                    <a:pt x="2656" y="160"/>
                    <a:pt x="2656" y="160"/>
                    <a:pt x="2656" y="160"/>
                  </a:cubicBezTo>
                  <a:cubicBezTo>
                    <a:pt x="2656" y="160"/>
                    <a:pt x="2680" y="160"/>
                    <a:pt x="2680" y="136"/>
                  </a:cubicBezTo>
                  <a:cubicBezTo>
                    <a:pt x="2680" y="0"/>
                    <a:pt x="2680" y="0"/>
                    <a:pt x="2680" y="0"/>
                  </a:cubicBezTo>
                  <a:lnTo>
                    <a:pt x="0" y="0"/>
                  </a:lnTo>
                  <a:close/>
                </a:path>
              </a:pathLst>
            </a:custGeom>
            <a:solidFill>
              <a:srgbClr val="EAEA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6" name="Freeform 6"/>
            <p:cNvSpPr>
              <a:spLocks/>
            </p:cNvSpPr>
            <p:nvPr/>
          </p:nvSpPr>
          <p:spPr bwMode="gray">
            <a:xfrm>
              <a:off x="409575" y="3144838"/>
              <a:ext cx="11339513" cy="2376487"/>
            </a:xfrm>
            <a:custGeom>
              <a:avLst/>
              <a:gdLst>
                <a:gd name="T0" fmla="*/ 0 w 2680"/>
                <a:gd name="T1" fmla="*/ 0 h 560"/>
                <a:gd name="T2" fmla="*/ 0 w 2680"/>
                <a:gd name="T3" fmla="*/ 560 h 560"/>
                <a:gd name="T4" fmla="*/ 2680 w 2680"/>
                <a:gd name="T5" fmla="*/ 560 h 560"/>
                <a:gd name="T6" fmla="*/ 2680 w 2680"/>
                <a:gd name="T7" fmla="*/ 24 h 560"/>
                <a:gd name="T8" fmla="*/ 2656 w 2680"/>
                <a:gd name="T9" fmla="*/ 0 h 560"/>
                <a:gd name="T10" fmla="*/ 0 w 2680"/>
                <a:gd name="T11" fmla="*/ 0 h 560"/>
              </a:gdLst>
              <a:ahLst/>
              <a:cxnLst>
                <a:cxn ang="0">
                  <a:pos x="T0" y="T1"/>
                </a:cxn>
                <a:cxn ang="0">
                  <a:pos x="T2" y="T3"/>
                </a:cxn>
                <a:cxn ang="0">
                  <a:pos x="T4" y="T5"/>
                </a:cxn>
                <a:cxn ang="0">
                  <a:pos x="T6" y="T7"/>
                </a:cxn>
                <a:cxn ang="0">
                  <a:pos x="T8" y="T9"/>
                </a:cxn>
                <a:cxn ang="0">
                  <a:pos x="T10" y="T11"/>
                </a:cxn>
              </a:cxnLst>
              <a:rect l="0" t="0" r="r" b="b"/>
              <a:pathLst>
                <a:path w="2680" h="560">
                  <a:moveTo>
                    <a:pt x="0" y="0"/>
                  </a:moveTo>
                  <a:cubicBezTo>
                    <a:pt x="0" y="560"/>
                    <a:pt x="0" y="560"/>
                    <a:pt x="0" y="560"/>
                  </a:cubicBezTo>
                  <a:cubicBezTo>
                    <a:pt x="2680" y="560"/>
                    <a:pt x="2680" y="560"/>
                    <a:pt x="2680" y="560"/>
                  </a:cubicBezTo>
                  <a:cubicBezTo>
                    <a:pt x="2680" y="24"/>
                    <a:pt x="2680" y="24"/>
                    <a:pt x="2680" y="24"/>
                  </a:cubicBezTo>
                  <a:cubicBezTo>
                    <a:pt x="2680" y="24"/>
                    <a:pt x="2680" y="0"/>
                    <a:pt x="2656" y="0"/>
                  </a:cubicBezTo>
                  <a:lnTo>
                    <a:pt x="0" y="0"/>
                  </a:lnTo>
                  <a:close/>
                </a:path>
              </a:pathLst>
            </a:custGeom>
            <a:solidFill>
              <a:srgbClr val="FF62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
        <p:nvSpPr>
          <p:cNvPr id="8" name="Rectangle 7"/>
          <p:cNvSpPr/>
          <p:nvPr userDrawn="1"/>
        </p:nvSpPr>
        <p:spPr bwMode="gray">
          <a:xfrm>
            <a:off x="1" y="6024880"/>
            <a:ext cx="12190193" cy="8331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dirty="0"/>
          </a:p>
        </p:txBody>
      </p:sp>
      <p:sp>
        <p:nvSpPr>
          <p:cNvPr id="25" name="Title 1"/>
          <p:cNvSpPr>
            <a:spLocks noGrp="1"/>
          </p:cNvSpPr>
          <p:nvPr>
            <p:ph type="ctrTitle"/>
          </p:nvPr>
        </p:nvSpPr>
        <p:spPr bwMode="gray">
          <a:xfrm>
            <a:off x="842433" y="2116800"/>
            <a:ext cx="10313209" cy="1227573"/>
          </a:xfrm>
        </p:spPr>
        <p:txBody>
          <a:bodyPr anchor="ctr" anchorCtr="0">
            <a:noAutofit/>
          </a:bodyPr>
          <a:lstStyle>
            <a:lvl1pPr algn="l">
              <a:lnSpc>
                <a:spcPts val="4600"/>
              </a:lnSpc>
              <a:defRPr sz="4600">
                <a:solidFill>
                  <a:schemeClr val="bg1"/>
                </a:solidFill>
              </a:defRPr>
            </a:lvl1pPr>
          </a:lstStyle>
          <a:p>
            <a:r>
              <a:rPr lang="en-US" noProof="0"/>
              <a:t>Click to edit Master title style</a:t>
            </a:r>
            <a:endParaRPr lang="en-GB" noProof="0" dirty="0"/>
          </a:p>
        </p:txBody>
      </p:sp>
      <p:sp>
        <p:nvSpPr>
          <p:cNvPr id="26" name="Subtitle 2"/>
          <p:cNvSpPr>
            <a:spLocks noGrp="1"/>
          </p:cNvSpPr>
          <p:nvPr>
            <p:ph type="subTitle" idx="1"/>
          </p:nvPr>
        </p:nvSpPr>
        <p:spPr bwMode="gray">
          <a:xfrm>
            <a:off x="842433" y="4240704"/>
            <a:ext cx="7082733" cy="306798"/>
          </a:xfrm>
        </p:spPr>
        <p:txBody>
          <a:bodyPr anchor="ctr" anchorCtr="0">
            <a:noAutofit/>
          </a:bodyPr>
          <a:lstStyle>
            <a:lvl1pPr marL="0" indent="0" algn="l">
              <a:lnSpc>
                <a:spcPts val="2200"/>
              </a:lnSpc>
              <a:buNone/>
              <a:defRPr sz="2000" b="0" i="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noProof="0"/>
              <a:t>Click to edit Master subtitle style</a:t>
            </a:r>
            <a:endParaRPr lang="en-GB" noProof="0"/>
          </a:p>
        </p:txBody>
      </p:sp>
      <p:sp>
        <p:nvSpPr>
          <p:cNvPr id="27" name="Text Placeholder 6"/>
          <p:cNvSpPr>
            <a:spLocks noGrp="1"/>
          </p:cNvSpPr>
          <p:nvPr>
            <p:ph type="body" sz="quarter" idx="11"/>
          </p:nvPr>
        </p:nvSpPr>
        <p:spPr bwMode="gray">
          <a:xfrm>
            <a:off x="842400" y="3556800"/>
            <a:ext cx="10305675" cy="385233"/>
          </a:xfrm>
        </p:spPr>
        <p:txBody>
          <a:bodyPr>
            <a:noAutofit/>
          </a:bodyPr>
          <a:lstStyle>
            <a:lvl1pPr>
              <a:lnSpc>
                <a:spcPts val="2200"/>
              </a:lnSpc>
              <a:defRPr sz="2200">
                <a:solidFill>
                  <a:schemeClr val="bg1"/>
                </a:solidFill>
              </a:defRPr>
            </a:lvl1pPr>
          </a:lstStyle>
          <a:p>
            <a:pPr lvl="0"/>
            <a:r>
              <a:rPr lang="en-US" noProof="0"/>
              <a:t>Click to edit Master text styles</a:t>
            </a:r>
          </a:p>
        </p:txBody>
      </p:sp>
      <p:sp>
        <p:nvSpPr>
          <p:cNvPr id="23" name="Picture Placeholder 2"/>
          <p:cNvSpPr>
            <a:spLocks noGrp="1"/>
          </p:cNvSpPr>
          <p:nvPr>
            <p:ph type="pic" sz="quarter" idx="13" hasCustomPrompt="1"/>
          </p:nvPr>
        </p:nvSpPr>
        <p:spPr>
          <a:xfrm>
            <a:off x="838200" y="5242061"/>
            <a:ext cx="2196000" cy="1318571"/>
          </a:xfrm>
        </p:spPr>
        <p:txBody>
          <a:bodyPr lIns="0" anchor="ctr" anchorCtr="0"/>
          <a:lstStyle>
            <a:lvl1pPr algn="l">
              <a:lnSpc>
                <a:spcPct val="100000"/>
              </a:lnSpc>
              <a:defRPr sz="900" b="0"/>
            </a:lvl1pPr>
          </a:lstStyle>
          <a:p>
            <a:r>
              <a:rPr lang="en-GB" dirty="0"/>
              <a:t>Click to insert project logo</a:t>
            </a:r>
          </a:p>
        </p:txBody>
      </p:sp>
      <p:pic>
        <p:nvPicPr>
          <p:cNvPr id="38" name="Picture 3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73167" y="6203775"/>
            <a:ext cx="1518197" cy="378000"/>
          </a:xfrm>
          <a:prstGeom prst="rect">
            <a:avLst/>
          </a:prstGeom>
        </p:spPr>
      </p:pic>
      <p:cxnSp>
        <p:nvCxnSpPr>
          <p:cNvPr id="13" name="Straight Connector 12"/>
          <p:cNvCxnSpPr/>
          <p:nvPr userDrawn="1"/>
        </p:nvCxnSpPr>
        <p:spPr>
          <a:xfrm>
            <a:off x="838200" y="6953250"/>
            <a:ext cx="0" cy="360000"/>
          </a:xfrm>
          <a:prstGeom prst="line">
            <a:avLst/>
          </a:prstGeom>
          <a:ln>
            <a:headEnd type="triangle"/>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userDrawn="1"/>
        </p:nvCxnSpPr>
        <p:spPr>
          <a:xfrm>
            <a:off x="3015150" y="6953250"/>
            <a:ext cx="0" cy="360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userDrawn="1"/>
        </p:nvCxnSpPr>
        <p:spPr>
          <a:xfrm>
            <a:off x="-426676" y="6559200"/>
            <a:ext cx="360000" cy="0"/>
          </a:xfrm>
          <a:prstGeom prst="line">
            <a:avLst/>
          </a:prstGeom>
          <a:ln>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userDrawn="1"/>
        </p:nvCxnSpPr>
        <p:spPr>
          <a:xfrm>
            <a:off x="-426676" y="6200775"/>
            <a:ext cx="36000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21" name="TextBox 20"/>
          <p:cNvSpPr txBox="1"/>
          <p:nvPr userDrawn="1"/>
        </p:nvSpPr>
        <p:spPr>
          <a:xfrm>
            <a:off x="1206675" y="7019955"/>
            <a:ext cx="1440000" cy="226591"/>
          </a:xfrm>
          <a:prstGeom prst="rect">
            <a:avLst/>
          </a:prstGeom>
          <a:noFill/>
        </p:spPr>
        <p:txBody>
          <a:bodyPr wrap="square" lIns="36000" tIns="36000" rIns="36000" bIns="36000" rtlCol="0">
            <a:spAutoFit/>
          </a:bodyPr>
          <a:lstStyle/>
          <a:p>
            <a:pPr algn="ctr"/>
            <a:r>
              <a:rPr lang="en-GB" sz="1000"/>
              <a:t>Max.</a:t>
            </a:r>
            <a:r>
              <a:rPr lang="en-GB" sz="1000" baseline="0"/>
              <a:t> width</a:t>
            </a:r>
            <a:endParaRPr lang="en-GB" sz="1000"/>
          </a:p>
        </p:txBody>
      </p:sp>
      <p:sp>
        <p:nvSpPr>
          <p:cNvPr id="22" name="TextBox 21"/>
          <p:cNvSpPr txBox="1"/>
          <p:nvPr userDrawn="1"/>
        </p:nvSpPr>
        <p:spPr>
          <a:xfrm>
            <a:off x="-1506676" y="6266692"/>
            <a:ext cx="1440000" cy="226591"/>
          </a:xfrm>
          <a:prstGeom prst="rect">
            <a:avLst/>
          </a:prstGeom>
          <a:noFill/>
        </p:spPr>
        <p:txBody>
          <a:bodyPr wrap="square" lIns="36000" tIns="36000" rIns="36000" bIns="36000" rtlCol="0">
            <a:spAutoFit/>
          </a:bodyPr>
          <a:lstStyle/>
          <a:p>
            <a:pPr algn="r"/>
            <a:r>
              <a:rPr lang="en-GB" sz="1000" dirty="0"/>
              <a:t>Min.</a:t>
            </a:r>
            <a:r>
              <a:rPr lang="en-GB" sz="1000" baseline="0" dirty="0"/>
              <a:t> height</a:t>
            </a:r>
            <a:endParaRPr lang="en-GB" sz="1000" dirty="0"/>
          </a:p>
        </p:txBody>
      </p:sp>
      <p:sp>
        <p:nvSpPr>
          <p:cNvPr id="28" name="TextBox 27"/>
          <p:cNvSpPr txBox="1"/>
          <p:nvPr userDrawn="1"/>
        </p:nvSpPr>
        <p:spPr>
          <a:xfrm>
            <a:off x="-1506676" y="5297118"/>
            <a:ext cx="1440000" cy="226591"/>
          </a:xfrm>
          <a:prstGeom prst="rect">
            <a:avLst/>
          </a:prstGeom>
          <a:noFill/>
        </p:spPr>
        <p:txBody>
          <a:bodyPr wrap="square" lIns="36000" tIns="36000" rIns="36000" bIns="36000" rtlCol="0">
            <a:spAutoFit/>
          </a:bodyPr>
          <a:lstStyle/>
          <a:p>
            <a:pPr algn="r"/>
            <a:r>
              <a:rPr lang="en-GB" sz="1000" dirty="0"/>
              <a:t>Max.</a:t>
            </a:r>
            <a:r>
              <a:rPr lang="en-GB" sz="1000" baseline="0" dirty="0"/>
              <a:t> height</a:t>
            </a:r>
            <a:endParaRPr lang="en-GB" sz="1000" dirty="0"/>
          </a:p>
        </p:txBody>
      </p:sp>
      <p:sp>
        <p:nvSpPr>
          <p:cNvPr id="43" name="Text Placeholder 2"/>
          <p:cNvSpPr>
            <a:spLocks noGrp="1"/>
          </p:cNvSpPr>
          <p:nvPr>
            <p:ph type="body" sz="quarter" idx="14" hasCustomPrompt="1"/>
          </p:nvPr>
        </p:nvSpPr>
        <p:spPr>
          <a:xfrm>
            <a:off x="8167642" y="4291504"/>
            <a:ext cx="2988000" cy="275612"/>
          </a:xfrm>
        </p:spPr>
        <p:txBody>
          <a:bodyPr tIns="0" bIns="0"/>
          <a:lstStyle>
            <a:lvl1pPr marL="0" indent="0" algn="r">
              <a:lnSpc>
                <a:spcPct val="100000"/>
              </a:lnSpc>
              <a:buNone/>
              <a:defRPr sz="1500">
                <a:solidFill>
                  <a:srgbClr val="000000"/>
                </a:solidFill>
                <a:latin typeface="+mn-lt"/>
              </a:defRPr>
            </a:lvl1pPr>
            <a:lvl2pPr>
              <a:defRPr sz="2200">
                <a:solidFill>
                  <a:srgbClr val="000000"/>
                </a:solidFill>
              </a:defRPr>
            </a:lvl2pPr>
            <a:lvl3pPr>
              <a:defRPr sz="2200">
                <a:solidFill>
                  <a:srgbClr val="000000"/>
                </a:solidFill>
              </a:defRPr>
            </a:lvl3pPr>
            <a:lvl4pPr>
              <a:defRPr sz="2200">
                <a:solidFill>
                  <a:srgbClr val="000000"/>
                </a:solidFill>
              </a:defRPr>
            </a:lvl4pPr>
            <a:lvl5pPr>
              <a:defRPr sz="2200">
                <a:solidFill>
                  <a:srgbClr val="000000"/>
                </a:solidFill>
              </a:defRPr>
            </a:lvl5pPr>
          </a:lstStyle>
          <a:p>
            <a:pPr lvl="0"/>
            <a:r>
              <a:rPr lang="en-GB" noProof="0" dirty="0"/>
              <a:t>Click to edit location and date</a:t>
            </a:r>
          </a:p>
        </p:txBody>
      </p:sp>
      <p:grpSp>
        <p:nvGrpSpPr>
          <p:cNvPr id="77" name="Group 76"/>
          <p:cNvGrpSpPr/>
          <p:nvPr userDrawn="1"/>
        </p:nvGrpSpPr>
        <p:grpSpPr>
          <a:xfrm>
            <a:off x="-2035175" y="0"/>
            <a:ext cx="1881477" cy="5176145"/>
            <a:chOff x="-2035175" y="0"/>
            <a:chExt cx="1881477" cy="5176145"/>
          </a:xfrm>
        </p:grpSpPr>
        <p:sp>
          <p:nvSpPr>
            <p:cNvPr id="78" name="Rectangle 104"/>
            <p:cNvSpPr>
              <a:spLocks noChangeArrowheads="1"/>
            </p:cNvSpPr>
            <p:nvPr userDrawn="1"/>
          </p:nvSpPr>
          <p:spPr bwMode="gray">
            <a:xfrm>
              <a:off x="-2025698" y="0"/>
              <a:ext cx="1872000" cy="5176145"/>
            </a:xfrm>
            <a:prstGeom prst="rect">
              <a:avLst/>
            </a:prstGeom>
            <a:solidFill>
              <a:srgbClr val="EAEAEA"/>
            </a:solidFill>
            <a:ln>
              <a:noFill/>
            </a:ln>
            <a:effectLst/>
          </p:spPr>
          <p:txBody>
            <a:bodyPr wrap="square" lIns="180000" tIns="180000" rIns="180000" bIns="180000" anchor="ctr">
              <a:noAutofit/>
            </a:bodyPr>
            <a:lstStyle/>
            <a:p>
              <a:endParaRPr lang="en-GB" sz="1000" noProof="0" dirty="0"/>
            </a:p>
          </p:txBody>
        </p:sp>
        <p:grpSp>
          <p:nvGrpSpPr>
            <p:cNvPr id="79" name="Group 78"/>
            <p:cNvGrpSpPr/>
            <p:nvPr userDrawn="1"/>
          </p:nvGrpSpPr>
          <p:grpSpPr>
            <a:xfrm>
              <a:off x="-2035175" y="0"/>
              <a:ext cx="1872000" cy="5176145"/>
              <a:chOff x="-2035175" y="0"/>
              <a:chExt cx="1872000" cy="5730106"/>
            </a:xfrm>
          </p:grpSpPr>
          <p:sp>
            <p:nvSpPr>
              <p:cNvPr id="80" name="Rectangle 104"/>
              <p:cNvSpPr>
                <a:spLocks noChangeArrowheads="1"/>
              </p:cNvSpPr>
              <p:nvPr/>
            </p:nvSpPr>
            <p:spPr bwMode="gray">
              <a:xfrm>
                <a:off x="-2035175" y="4694552"/>
                <a:ext cx="1872000" cy="1035554"/>
              </a:xfrm>
              <a:prstGeom prst="rect">
                <a:avLst/>
              </a:prstGeom>
              <a:solidFill>
                <a:srgbClr val="EAEAEA"/>
              </a:solidFill>
              <a:ln>
                <a:noFill/>
              </a:ln>
              <a:effectLst/>
            </p:spPr>
            <p:txBody>
              <a:bodyPr wrap="square" lIns="180000" tIns="180000" rIns="180000" bIns="180000" anchor="ctr">
                <a:noAutofit/>
              </a:bodyPr>
              <a:lstStyle/>
              <a:p>
                <a:endParaRPr lang="en-GB" sz="1000"/>
              </a:p>
            </p:txBody>
          </p:sp>
          <p:sp>
            <p:nvSpPr>
              <p:cNvPr id="81" name="Rectangle 104"/>
              <p:cNvSpPr>
                <a:spLocks noChangeArrowheads="1"/>
              </p:cNvSpPr>
              <p:nvPr userDrawn="1"/>
            </p:nvSpPr>
            <p:spPr bwMode="gray">
              <a:xfrm>
                <a:off x="-2035175" y="0"/>
                <a:ext cx="1872000" cy="4709801"/>
              </a:xfrm>
              <a:prstGeom prst="rect">
                <a:avLst/>
              </a:prstGeom>
              <a:solidFill>
                <a:srgbClr val="EAEAEA"/>
              </a:solidFill>
              <a:ln>
                <a:noFill/>
              </a:ln>
              <a:effectLst/>
            </p:spPr>
            <p:txBody>
              <a:bodyPr wrap="square" lIns="180000" tIns="180000" rIns="180000" bIns="180000" anchor="ctr">
                <a:noAutofit/>
              </a:bodyPr>
              <a:lstStyle/>
              <a:p>
                <a:endParaRPr lang="en-GB" sz="1000"/>
              </a:p>
            </p:txBody>
          </p:sp>
          <p:sp>
            <p:nvSpPr>
              <p:cNvPr id="82" name="Rectangle 105"/>
              <p:cNvSpPr>
                <a:spLocks noChangeArrowheads="1"/>
              </p:cNvSpPr>
              <p:nvPr userDrawn="1"/>
            </p:nvSpPr>
            <p:spPr bwMode="gray">
              <a:xfrm>
                <a:off x="-1903413" y="665771"/>
                <a:ext cx="215900" cy="215900"/>
              </a:xfrm>
              <a:prstGeom prst="rect">
                <a:avLst/>
              </a:prstGeom>
              <a:solidFill>
                <a:srgbClr val="FF6200"/>
              </a:solidFill>
              <a:ln>
                <a:noFill/>
              </a:ln>
              <a:effectLst/>
            </p:spPr>
            <p:txBody>
              <a:bodyPr wrap="square" anchor="ctr">
                <a:noAutofit/>
              </a:bodyPr>
              <a:lstStyle/>
              <a:p>
                <a:endParaRPr lang="en-GB" sz="1000"/>
              </a:p>
            </p:txBody>
          </p:sp>
          <p:sp>
            <p:nvSpPr>
              <p:cNvPr id="83" name="Rectangle 106"/>
              <p:cNvSpPr>
                <a:spLocks noChangeArrowheads="1"/>
              </p:cNvSpPr>
              <p:nvPr userDrawn="1"/>
            </p:nvSpPr>
            <p:spPr bwMode="gray">
              <a:xfrm>
                <a:off x="-1612900" y="675296"/>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Orange</a:t>
                </a:r>
              </a:p>
              <a:p>
                <a:pPr>
                  <a:lnSpc>
                    <a:spcPct val="65000"/>
                  </a:lnSpc>
                  <a:spcBef>
                    <a:spcPct val="20000"/>
                  </a:spcBef>
                  <a:spcAft>
                    <a:spcPct val="20000"/>
                  </a:spcAft>
                </a:pPr>
                <a:r>
                  <a:rPr lang="en-GB" altLang="en-GB" sz="1000" dirty="0">
                    <a:solidFill>
                      <a:srgbClr val="333333"/>
                    </a:solidFill>
                  </a:rPr>
                  <a:t>RGB= 255, 98, 0</a:t>
                </a:r>
              </a:p>
            </p:txBody>
          </p:sp>
          <p:sp>
            <p:nvSpPr>
              <p:cNvPr id="84" name="Rectangle 107"/>
              <p:cNvSpPr>
                <a:spLocks noChangeArrowheads="1"/>
              </p:cNvSpPr>
              <p:nvPr userDrawn="1"/>
            </p:nvSpPr>
            <p:spPr bwMode="gray">
              <a:xfrm>
                <a:off x="-1903413" y="1055027"/>
                <a:ext cx="215900" cy="215900"/>
              </a:xfrm>
              <a:prstGeom prst="rect">
                <a:avLst/>
              </a:prstGeom>
              <a:solidFill>
                <a:srgbClr val="A8A8A8"/>
              </a:solidFill>
              <a:ln>
                <a:noFill/>
              </a:ln>
              <a:effectLst/>
            </p:spPr>
            <p:txBody>
              <a:bodyPr wrap="square" anchor="ctr">
                <a:noAutofit/>
              </a:bodyPr>
              <a:lstStyle/>
              <a:p>
                <a:endParaRPr lang="en-GB" sz="1000"/>
              </a:p>
            </p:txBody>
          </p:sp>
          <p:sp>
            <p:nvSpPr>
              <p:cNvPr id="85" name="Rectangle 108"/>
              <p:cNvSpPr>
                <a:spLocks noChangeArrowheads="1"/>
              </p:cNvSpPr>
              <p:nvPr userDrawn="1"/>
            </p:nvSpPr>
            <p:spPr bwMode="gray">
              <a:xfrm>
                <a:off x="-1612900" y="1080427"/>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Light Grey</a:t>
                </a:r>
              </a:p>
              <a:p>
                <a:pPr>
                  <a:lnSpc>
                    <a:spcPct val="65000"/>
                  </a:lnSpc>
                  <a:spcBef>
                    <a:spcPct val="20000"/>
                  </a:spcBef>
                  <a:spcAft>
                    <a:spcPct val="20000"/>
                  </a:spcAft>
                </a:pPr>
                <a:r>
                  <a:rPr lang="en-GB" altLang="en-GB" sz="1000" dirty="0">
                    <a:solidFill>
                      <a:srgbClr val="333333"/>
                    </a:solidFill>
                  </a:rPr>
                  <a:t>RGB= 168, 168, 168</a:t>
                </a:r>
              </a:p>
            </p:txBody>
          </p:sp>
          <p:sp>
            <p:nvSpPr>
              <p:cNvPr id="86" name="Rectangle 109"/>
              <p:cNvSpPr>
                <a:spLocks noChangeArrowheads="1"/>
              </p:cNvSpPr>
              <p:nvPr userDrawn="1"/>
            </p:nvSpPr>
            <p:spPr bwMode="gray">
              <a:xfrm>
                <a:off x="-1903413" y="2583180"/>
                <a:ext cx="215900" cy="215900"/>
              </a:xfrm>
              <a:prstGeom prst="rect">
                <a:avLst/>
              </a:prstGeom>
              <a:solidFill>
                <a:srgbClr val="525199"/>
              </a:solidFill>
              <a:ln>
                <a:noFill/>
              </a:ln>
              <a:effectLst/>
            </p:spPr>
            <p:txBody>
              <a:bodyPr wrap="square" anchor="ctr">
                <a:noAutofit/>
              </a:bodyPr>
              <a:lstStyle/>
              <a:p>
                <a:endParaRPr lang="en-GB" sz="1000"/>
              </a:p>
            </p:txBody>
          </p:sp>
          <p:sp>
            <p:nvSpPr>
              <p:cNvPr id="87" name="Rectangle 110"/>
              <p:cNvSpPr>
                <a:spLocks noChangeArrowheads="1"/>
              </p:cNvSpPr>
              <p:nvPr userDrawn="1"/>
            </p:nvSpPr>
            <p:spPr bwMode="gray">
              <a:xfrm>
                <a:off x="-1612900" y="259270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Indigo</a:t>
                </a:r>
              </a:p>
              <a:p>
                <a:pPr>
                  <a:lnSpc>
                    <a:spcPct val="65000"/>
                  </a:lnSpc>
                  <a:spcBef>
                    <a:spcPct val="20000"/>
                  </a:spcBef>
                  <a:spcAft>
                    <a:spcPct val="20000"/>
                  </a:spcAft>
                </a:pPr>
                <a:r>
                  <a:rPr lang="en-GB" altLang="en-GB" sz="1000" dirty="0">
                    <a:solidFill>
                      <a:srgbClr val="333333"/>
                    </a:solidFill>
                  </a:rPr>
                  <a:t>RGB= 82, 81, 153</a:t>
                </a:r>
              </a:p>
            </p:txBody>
          </p:sp>
          <p:sp>
            <p:nvSpPr>
              <p:cNvPr id="88" name="Rectangle 111"/>
              <p:cNvSpPr>
                <a:spLocks noChangeArrowheads="1"/>
              </p:cNvSpPr>
              <p:nvPr userDrawn="1"/>
            </p:nvSpPr>
            <p:spPr bwMode="gray">
              <a:xfrm>
                <a:off x="-1903413" y="3009234"/>
                <a:ext cx="215900" cy="215900"/>
              </a:xfrm>
              <a:prstGeom prst="rect">
                <a:avLst/>
              </a:prstGeom>
              <a:solidFill>
                <a:srgbClr val="60A6DA"/>
              </a:solidFill>
              <a:ln>
                <a:noFill/>
              </a:ln>
              <a:effectLst/>
            </p:spPr>
            <p:txBody>
              <a:bodyPr wrap="square" anchor="ctr">
                <a:noAutofit/>
              </a:bodyPr>
              <a:lstStyle/>
              <a:p>
                <a:endParaRPr lang="en-GB" sz="1000"/>
              </a:p>
            </p:txBody>
          </p:sp>
          <p:sp>
            <p:nvSpPr>
              <p:cNvPr id="89" name="Rectangle 112"/>
              <p:cNvSpPr>
                <a:spLocks noChangeArrowheads="1"/>
              </p:cNvSpPr>
              <p:nvPr userDrawn="1"/>
            </p:nvSpPr>
            <p:spPr bwMode="gray">
              <a:xfrm>
                <a:off x="-1612900" y="3009234"/>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Sky</a:t>
                </a:r>
              </a:p>
              <a:p>
                <a:pPr>
                  <a:lnSpc>
                    <a:spcPct val="65000"/>
                  </a:lnSpc>
                  <a:spcBef>
                    <a:spcPct val="20000"/>
                  </a:spcBef>
                  <a:spcAft>
                    <a:spcPct val="20000"/>
                  </a:spcAft>
                </a:pPr>
                <a:r>
                  <a:rPr lang="en-GB" altLang="en-GB" sz="1000" dirty="0">
                    <a:solidFill>
                      <a:srgbClr val="333333"/>
                    </a:solidFill>
                  </a:rPr>
                  <a:t>RGB= 96, 166, 218</a:t>
                </a:r>
              </a:p>
            </p:txBody>
          </p:sp>
          <p:sp>
            <p:nvSpPr>
              <p:cNvPr id="90" name="Rectangle 113"/>
              <p:cNvSpPr>
                <a:spLocks noChangeArrowheads="1"/>
              </p:cNvSpPr>
              <p:nvPr userDrawn="1"/>
            </p:nvSpPr>
            <p:spPr bwMode="gray">
              <a:xfrm>
                <a:off x="-1903413"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200" b="1" dirty="0">
                    <a:solidFill>
                      <a:srgbClr val="333333"/>
                    </a:solidFill>
                  </a:rPr>
                  <a:t>Colour guidelines</a:t>
                </a:r>
              </a:p>
            </p:txBody>
          </p:sp>
          <p:sp>
            <p:nvSpPr>
              <p:cNvPr id="91" name="Rectangle 107"/>
              <p:cNvSpPr>
                <a:spLocks noChangeArrowheads="1"/>
              </p:cNvSpPr>
              <p:nvPr/>
            </p:nvSpPr>
            <p:spPr bwMode="gray">
              <a:xfrm>
                <a:off x="-1903413" y="3435288"/>
                <a:ext cx="215900" cy="215900"/>
              </a:xfrm>
              <a:prstGeom prst="rect">
                <a:avLst/>
              </a:prstGeom>
              <a:solidFill>
                <a:srgbClr val="AB0066"/>
              </a:solidFill>
              <a:ln>
                <a:noFill/>
              </a:ln>
              <a:effectLst/>
            </p:spPr>
            <p:txBody>
              <a:bodyPr wrap="square" anchor="ctr">
                <a:noAutofit/>
              </a:bodyPr>
              <a:lstStyle/>
              <a:p>
                <a:endParaRPr lang="en-GB" sz="1000"/>
              </a:p>
            </p:txBody>
          </p:sp>
          <p:sp>
            <p:nvSpPr>
              <p:cNvPr id="92" name="Rectangle 108"/>
              <p:cNvSpPr>
                <a:spLocks noChangeArrowheads="1"/>
              </p:cNvSpPr>
              <p:nvPr/>
            </p:nvSpPr>
            <p:spPr bwMode="gray">
              <a:xfrm>
                <a:off x="-1612900" y="3434952"/>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Fuchsia</a:t>
                </a:r>
              </a:p>
              <a:p>
                <a:pPr>
                  <a:lnSpc>
                    <a:spcPct val="65000"/>
                  </a:lnSpc>
                  <a:spcBef>
                    <a:spcPct val="20000"/>
                  </a:spcBef>
                  <a:spcAft>
                    <a:spcPct val="20000"/>
                  </a:spcAft>
                </a:pPr>
                <a:r>
                  <a:rPr lang="en-GB" altLang="en-GB" sz="1000" dirty="0">
                    <a:solidFill>
                      <a:srgbClr val="333333"/>
                    </a:solidFill>
                  </a:rPr>
                  <a:t>RGB= 171, 0, 102</a:t>
                </a:r>
              </a:p>
            </p:txBody>
          </p:sp>
          <p:sp>
            <p:nvSpPr>
              <p:cNvPr id="93" name="Rectangle 109"/>
              <p:cNvSpPr>
                <a:spLocks noChangeArrowheads="1"/>
              </p:cNvSpPr>
              <p:nvPr/>
            </p:nvSpPr>
            <p:spPr bwMode="gray">
              <a:xfrm>
                <a:off x="-1903413" y="3853390"/>
                <a:ext cx="215900" cy="215900"/>
              </a:xfrm>
              <a:prstGeom prst="rect">
                <a:avLst/>
              </a:prstGeom>
              <a:solidFill>
                <a:srgbClr val="D0D93C"/>
              </a:solidFill>
              <a:ln>
                <a:noFill/>
              </a:ln>
              <a:effectLst/>
            </p:spPr>
            <p:txBody>
              <a:bodyPr wrap="square" anchor="ctr">
                <a:noAutofit/>
              </a:bodyPr>
              <a:lstStyle/>
              <a:p>
                <a:endParaRPr lang="en-GB" sz="1000"/>
              </a:p>
            </p:txBody>
          </p:sp>
          <p:sp>
            <p:nvSpPr>
              <p:cNvPr id="94" name="Rectangle 110"/>
              <p:cNvSpPr>
                <a:spLocks noChangeArrowheads="1"/>
              </p:cNvSpPr>
              <p:nvPr/>
            </p:nvSpPr>
            <p:spPr bwMode="gray">
              <a:xfrm>
                <a:off x="-1612900" y="385218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Lime</a:t>
                </a:r>
              </a:p>
              <a:p>
                <a:pPr>
                  <a:lnSpc>
                    <a:spcPct val="65000"/>
                  </a:lnSpc>
                  <a:spcBef>
                    <a:spcPct val="20000"/>
                  </a:spcBef>
                  <a:spcAft>
                    <a:spcPct val="20000"/>
                  </a:spcAft>
                </a:pPr>
                <a:r>
                  <a:rPr lang="en-GB" altLang="en-GB" sz="1000" dirty="0">
                    <a:solidFill>
                      <a:srgbClr val="333333"/>
                    </a:solidFill>
                  </a:rPr>
                  <a:t>RGB= 208, 217, 60</a:t>
                </a:r>
              </a:p>
            </p:txBody>
          </p:sp>
          <p:sp>
            <p:nvSpPr>
              <p:cNvPr id="95" name="Rectangle 111"/>
              <p:cNvSpPr>
                <a:spLocks noChangeArrowheads="1"/>
              </p:cNvSpPr>
              <p:nvPr/>
            </p:nvSpPr>
            <p:spPr bwMode="gray">
              <a:xfrm>
                <a:off x="-1903413" y="4247638"/>
                <a:ext cx="215900" cy="215900"/>
              </a:xfrm>
              <a:prstGeom prst="rect">
                <a:avLst/>
              </a:prstGeom>
              <a:solidFill>
                <a:srgbClr val="019649"/>
              </a:solidFill>
              <a:ln>
                <a:noFill/>
              </a:ln>
              <a:effectLst/>
            </p:spPr>
            <p:txBody>
              <a:bodyPr wrap="square" anchor="ctr">
                <a:noAutofit/>
              </a:bodyPr>
              <a:lstStyle/>
              <a:p>
                <a:endParaRPr lang="en-GB" sz="1000"/>
              </a:p>
            </p:txBody>
          </p:sp>
          <p:sp>
            <p:nvSpPr>
              <p:cNvPr id="96" name="Rectangle 112"/>
              <p:cNvSpPr>
                <a:spLocks noChangeArrowheads="1"/>
              </p:cNvSpPr>
              <p:nvPr/>
            </p:nvSpPr>
            <p:spPr bwMode="gray">
              <a:xfrm>
                <a:off x="-1612900" y="4252640"/>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Leaf</a:t>
                </a:r>
              </a:p>
              <a:p>
                <a:pPr>
                  <a:lnSpc>
                    <a:spcPct val="65000"/>
                  </a:lnSpc>
                  <a:spcBef>
                    <a:spcPct val="20000"/>
                  </a:spcBef>
                  <a:spcAft>
                    <a:spcPct val="20000"/>
                  </a:spcAft>
                </a:pPr>
                <a:r>
                  <a:rPr lang="en-GB" altLang="en-GB" sz="1000" dirty="0">
                    <a:solidFill>
                      <a:srgbClr val="333333"/>
                    </a:solidFill>
                  </a:rPr>
                  <a:t>RGB= 52, 150, 81</a:t>
                </a:r>
              </a:p>
            </p:txBody>
          </p:sp>
          <p:sp>
            <p:nvSpPr>
              <p:cNvPr id="97" name="Rectangle 109"/>
              <p:cNvSpPr>
                <a:spLocks noChangeArrowheads="1"/>
              </p:cNvSpPr>
              <p:nvPr/>
            </p:nvSpPr>
            <p:spPr bwMode="gray">
              <a:xfrm>
                <a:off x="-1903413" y="1489280"/>
                <a:ext cx="215900" cy="215900"/>
              </a:xfrm>
              <a:prstGeom prst="rect">
                <a:avLst/>
              </a:prstGeom>
              <a:solidFill>
                <a:srgbClr val="696969"/>
              </a:solidFill>
              <a:ln>
                <a:noFill/>
              </a:ln>
              <a:effectLst/>
            </p:spPr>
            <p:txBody>
              <a:bodyPr wrap="square" anchor="ctr">
                <a:noAutofit/>
              </a:bodyPr>
              <a:lstStyle/>
              <a:p>
                <a:endParaRPr lang="en-GB" sz="1000"/>
              </a:p>
            </p:txBody>
          </p:sp>
          <p:sp>
            <p:nvSpPr>
              <p:cNvPr id="98" name="Rectangle 110"/>
              <p:cNvSpPr>
                <a:spLocks noChangeArrowheads="1"/>
              </p:cNvSpPr>
              <p:nvPr/>
            </p:nvSpPr>
            <p:spPr bwMode="gray">
              <a:xfrm>
                <a:off x="-1612900" y="149880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Mid Grey</a:t>
                </a:r>
              </a:p>
              <a:p>
                <a:pPr>
                  <a:lnSpc>
                    <a:spcPct val="65000"/>
                  </a:lnSpc>
                  <a:spcBef>
                    <a:spcPct val="20000"/>
                  </a:spcBef>
                  <a:spcAft>
                    <a:spcPct val="20000"/>
                  </a:spcAft>
                </a:pPr>
                <a:r>
                  <a:rPr lang="en-GB" altLang="en-GB" sz="1000" dirty="0">
                    <a:solidFill>
                      <a:srgbClr val="333333"/>
                    </a:solidFill>
                  </a:rPr>
                  <a:t>RGB= 105, 105, 105</a:t>
                </a:r>
              </a:p>
            </p:txBody>
          </p:sp>
          <p:sp>
            <p:nvSpPr>
              <p:cNvPr id="99" name="Rectangle 111"/>
              <p:cNvSpPr>
                <a:spLocks noChangeArrowheads="1"/>
              </p:cNvSpPr>
              <p:nvPr/>
            </p:nvSpPr>
            <p:spPr bwMode="gray">
              <a:xfrm>
                <a:off x="-1903413" y="1895419"/>
                <a:ext cx="215900" cy="215900"/>
              </a:xfrm>
              <a:prstGeom prst="rect">
                <a:avLst/>
              </a:prstGeom>
              <a:solidFill>
                <a:srgbClr val="333333"/>
              </a:solidFill>
              <a:ln>
                <a:noFill/>
              </a:ln>
              <a:effectLst/>
            </p:spPr>
            <p:txBody>
              <a:bodyPr wrap="square" anchor="ctr">
                <a:noAutofit/>
              </a:bodyPr>
              <a:lstStyle/>
              <a:p>
                <a:endParaRPr lang="en-GB" sz="1000"/>
              </a:p>
            </p:txBody>
          </p:sp>
          <p:sp>
            <p:nvSpPr>
              <p:cNvPr id="100" name="Rectangle 112"/>
              <p:cNvSpPr>
                <a:spLocks noChangeArrowheads="1"/>
              </p:cNvSpPr>
              <p:nvPr/>
            </p:nvSpPr>
            <p:spPr bwMode="gray">
              <a:xfrm>
                <a:off x="-1612900" y="1904944"/>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Text Colour</a:t>
                </a:r>
              </a:p>
              <a:p>
                <a:pPr>
                  <a:lnSpc>
                    <a:spcPct val="65000"/>
                  </a:lnSpc>
                  <a:spcBef>
                    <a:spcPct val="20000"/>
                  </a:spcBef>
                  <a:spcAft>
                    <a:spcPct val="20000"/>
                  </a:spcAft>
                </a:pPr>
                <a:r>
                  <a:rPr lang="en-GB" altLang="en-GB" sz="1000" dirty="0">
                    <a:solidFill>
                      <a:srgbClr val="333333"/>
                    </a:solidFill>
                  </a:rPr>
                  <a:t>RGB= 51, 51, 51</a:t>
                </a:r>
              </a:p>
            </p:txBody>
          </p:sp>
          <p:pic>
            <p:nvPicPr>
              <p:cNvPr id="101" name="Picture 10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804990" y="2022815"/>
                <a:ext cx="154783" cy="138908"/>
              </a:xfrm>
              <a:prstGeom prst="rect">
                <a:avLst/>
              </a:prstGeom>
            </p:spPr>
          </p:pic>
          <p:sp>
            <p:nvSpPr>
              <p:cNvPr id="102" name="Rectangle 111"/>
              <p:cNvSpPr>
                <a:spLocks noChangeArrowheads="1"/>
              </p:cNvSpPr>
              <p:nvPr userDrawn="1"/>
            </p:nvSpPr>
            <p:spPr bwMode="gray">
              <a:xfrm>
                <a:off x="-1903413" y="4979815"/>
                <a:ext cx="215900" cy="215900"/>
              </a:xfrm>
              <a:prstGeom prst="rect">
                <a:avLst/>
              </a:prstGeom>
              <a:solidFill>
                <a:srgbClr val="FF0000"/>
              </a:solidFill>
              <a:ln>
                <a:noFill/>
              </a:ln>
              <a:effectLst/>
            </p:spPr>
            <p:txBody>
              <a:bodyPr wrap="square" anchor="ctr">
                <a:noAutofit/>
              </a:bodyPr>
              <a:lstStyle/>
              <a:p>
                <a:endParaRPr lang="en-GB" sz="1000"/>
              </a:p>
            </p:txBody>
          </p:sp>
          <p:sp>
            <p:nvSpPr>
              <p:cNvPr id="103" name="Rectangle 112"/>
              <p:cNvSpPr>
                <a:spLocks noChangeArrowheads="1"/>
              </p:cNvSpPr>
              <p:nvPr userDrawn="1"/>
            </p:nvSpPr>
            <p:spPr bwMode="gray">
              <a:xfrm>
                <a:off x="-1612900" y="497981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Minus</a:t>
                </a:r>
              </a:p>
              <a:p>
                <a:pPr>
                  <a:lnSpc>
                    <a:spcPct val="65000"/>
                  </a:lnSpc>
                  <a:spcBef>
                    <a:spcPct val="20000"/>
                  </a:spcBef>
                  <a:spcAft>
                    <a:spcPct val="20000"/>
                  </a:spcAft>
                </a:pPr>
                <a:r>
                  <a:rPr lang="en-GB" altLang="en-GB" sz="1000" dirty="0">
                    <a:solidFill>
                      <a:srgbClr val="333333"/>
                    </a:solidFill>
                  </a:rPr>
                  <a:t>RGB= 255, 0, 0</a:t>
                </a:r>
              </a:p>
            </p:txBody>
          </p:sp>
          <p:sp>
            <p:nvSpPr>
              <p:cNvPr id="104" name="Rectangle 111"/>
              <p:cNvSpPr>
                <a:spLocks noChangeArrowheads="1"/>
              </p:cNvSpPr>
              <p:nvPr userDrawn="1"/>
            </p:nvSpPr>
            <p:spPr bwMode="gray">
              <a:xfrm>
                <a:off x="-1903413" y="5343581"/>
                <a:ext cx="215900" cy="215900"/>
              </a:xfrm>
              <a:prstGeom prst="rect">
                <a:avLst/>
              </a:prstGeom>
              <a:solidFill>
                <a:srgbClr val="019649"/>
              </a:solidFill>
              <a:ln>
                <a:noFill/>
              </a:ln>
              <a:effectLst/>
            </p:spPr>
            <p:txBody>
              <a:bodyPr wrap="square" anchor="ctr">
                <a:noAutofit/>
              </a:bodyPr>
              <a:lstStyle/>
              <a:p>
                <a:endParaRPr lang="en-GB" sz="1000"/>
              </a:p>
            </p:txBody>
          </p:sp>
          <p:sp>
            <p:nvSpPr>
              <p:cNvPr id="105" name="Rectangle 112"/>
              <p:cNvSpPr>
                <a:spLocks noChangeArrowheads="1"/>
              </p:cNvSpPr>
              <p:nvPr userDrawn="1"/>
            </p:nvSpPr>
            <p:spPr bwMode="gray">
              <a:xfrm>
                <a:off x="-1612900" y="5353106"/>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Plus</a:t>
                </a:r>
              </a:p>
              <a:p>
                <a:pPr>
                  <a:lnSpc>
                    <a:spcPct val="65000"/>
                  </a:lnSpc>
                  <a:spcBef>
                    <a:spcPct val="20000"/>
                  </a:spcBef>
                  <a:spcAft>
                    <a:spcPct val="20000"/>
                  </a:spcAft>
                </a:pPr>
                <a:r>
                  <a:rPr lang="en-GB" altLang="en-GB" sz="1000" dirty="0">
                    <a:solidFill>
                      <a:srgbClr val="333333"/>
                    </a:solidFill>
                  </a:rPr>
                  <a:t>RGB= 52, 150, 81</a:t>
                </a:r>
              </a:p>
            </p:txBody>
          </p:sp>
          <p:sp>
            <p:nvSpPr>
              <p:cNvPr id="106" name="Rectangle 113"/>
              <p:cNvSpPr>
                <a:spLocks noChangeArrowheads="1"/>
              </p:cNvSpPr>
              <p:nvPr userDrawn="1"/>
            </p:nvSpPr>
            <p:spPr bwMode="gray">
              <a:xfrm>
                <a:off x="-1903413" y="450038"/>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000" b="1" dirty="0">
                    <a:solidFill>
                      <a:srgbClr val="333333"/>
                    </a:solidFill>
                  </a:rPr>
                  <a:t>Primary colours</a:t>
                </a:r>
              </a:p>
            </p:txBody>
          </p:sp>
          <p:sp>
            <p:nvSpPr>
              <p:cNvPr id="107" name="Rectangle 113"/>
              <p:cNvSpPr>
                <a:spLocks noChangeArrowheads="1"/>
              </p:cNvSpPr>
              <p:nvPr userDrawn="1"/>
            </p:nvSpPr>
            <p:spPr bwMode="gray">
              <a:xfrm>
                <a:off x="-1903413" y="2380422"/>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000" b="1" dirty="0">
                    <a:solidFill>
                      <a:srgbClr val="333333"/>
                    </a:solidFill>
                  </a:rPr>
                  <a:t>Secondary colours</a:t>
                </a:r>
              </a:p>
            </p:txBody>
          </p:sp>
          <p:sp>
            <p:nvSpPr>
              <p:cNvPr id="108" name="Rectangle 113"/>
              <p:cNvSpPr>
                <a:spLocks noChangeArrowheads="1"/>
              </p:cNvSpPr>
              <p:nvPr userDrawn="1"/>
            </p:nvSpPr>
            <p:spPr bwMode="gray">
              <a:xfrm>
                <a:off x="-1903413" y="4757632"/>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000" b="1" dirty="0">
                    <a:solidFill>
                      <a:srgbClr val="333333"/>
                    </a:solidFill>
                  </a:rPr>
                  <a:t>Functional colours</a:t>
                </a:r>
              </a:p>
            </p:txBody>
          </p:sp>
        </p:grpSp>
      </p:grpSp>
    </p:spTree>
    <p:extLst>
      <p:ext uri="{BB962C8B-B14F-4D97-AF65-F5344CB8AC3E}">
        <p14:creationId xmlns:p14="http://schemas.microsoft.com/office/powerpoint/2010/main" val="2686825790"/>
      </p:ext>
    </p:extLst>
  </p:cSld>
  <p:clrMapOvr>
    <a:masterClrMapping/>
  </p:clrMapOvr>
  <p:extLst>
    <p:ext uri="{DCECCB84-F9BA-43D5-87BE-67443E8EF086}">
      <p15:sldGuideLst xmlns:p15="http://schemas.microsoft.com/office/powerpoint/2012/main">
        <p15:guide id="1" orient="horz" pos="4135" userDrawn="1">
          <p15:clr>
            <a:srgbClr val="FBAE40"/>
          </p15:clr>
        </p15:guide>
        <p15:guide id="2" orient="horz" pos="3304"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F Title Slide Confidential">
    <p:bg bwMode="gray">
      <p:bgRef idx="1001">
        <a:schemeClr val="bg1"/>
      </p:bgRef>
    </p:bg>
    <p:spTree>
      <p:nvGrpSpPr>
        <p:cNvPr id="1" name=""/>
        <p:cNvGrpSpPr/>
        <p:nvPr/>
      </p:nvGrpSpPr>
      <p:grpSpPr>
        <a:xfrm>
          <a:off x="0" y="0"/>
          <a:ext cx="0" cy="0"/>
          <a:chOff x="0" y="0"/>
          <a:chExt cx="0" cy="0"/>
        </a:xfrm>
      </p:grpSpPr>
      <p:grpSp>
        <p:nvGrpSpPr>
          <p:cNvPr id="38" name="Group 37"/>
          <p:cNvGrpSpPr/>
          <p:nvPr userDrawn="1"/>
        </p:nvGrpSpPr>
        <p:grpSpPr bwMode="gray">
          <a:xfrm>
            <a:off x="0" y="1643199"/>
            <a:ext cx="11339513" cy="3055937"/>
            <a:chOff x="409575" y="3144838"/>
            <a:chExt cx="11339513" cy="3055937"/>
          </a:xfrm>
        </p:grpSpPr>
        <p:sp>
          <p:nvSpPr>
            <p:cNvPr id="40" name="Freeform 5"/>
            <p:cNvSpPr>
              <a:spLocks/>
            </p:cNvSpPr>
            <p:nvPr/>
          </p:nvSpPr>
          <p:spPr bwMode="gray">
            <a:xfrm>
              <a:off x="409575" y="5521325"/>
              <a:ext cx="11339513" cy="679450"/>
            </a:xfrm>
            <a:custGeom>
              <a:avLst/>
              <a:gdLst>
                <a:gd name="T0" fmla="*/ 0 w 2680"/>
                <a:gd name="T1" fmla="*/ 0 h 160"/>
                <a:gd name="T2" fmla="*/ 0 w 2680"/>
                <a:gd name="T3" fmla="*/ 160 h 160"/>
                <a:gd name="T4" fmla="*/ 2656 w 2680"/>
                <a:gd name="T5" fmla="*/ 160 h 160"/>
                <a:gd name="T6" fmla="*/ 2680 w 2680"/>
                <a:gd name="T7" fmla="*/ 136 h 160"/>
                <a:gd name="T8" fmla="*/ 2680 w 2680"/>
                <a:gd name="T9" fmla="*/ 0 h 160"/>
                <a:gd name="T10" fmla="*/ 0 w 2680"/>
                <a:gd name="T11" fmla="*/ 0 h 160"/>
              </a:gdLst>
              <a:ahLst/>
              <a:cxnLst>
                <a:cxn ang="0">
                  <a:pos x="T0" y="T1"/>
                </a:cxn>
                <a:cxn ang="0">
                  <a:pos x="T2" y="T3"/>
                </a:cxn>
                <a:cxn ang="0">
                  <a:pos x="T4" y="T5"/>
                </a:cxn>
                <a:cxn ang="0">
                  <a:pos x="T6" y="T7"/>
                </a:cxn>
                <a:cxn ang="0">
                  <a:pos x="T8" y="T9"/>
                </a:cxn>
                <a:cxn ang="0">
                  <a:pos x="T10" y="T11"/>
                </a:cxn>
              </a:cxnLst>
              <a:rect l="0" t="0" r="r" b="b"/>
              <a:pathLst>
                <a:path w="2680" h="160">
                  <a:moveTo>
                    <a:pt x="0" y="0"/>
                  </a:moveTo>
                  <a:cubicBezTo>
                    <a:pt x="0" y="160"/>
                    <a:pt x="0" y="160"/>
                    <a:pt x="0" y="160"/>
                  </a:cubicBezTo>
                  <a:cubicBezTo>
                    <a:pt x="2656" y="160"/>
                    <a:pt x="2656" y="160"/>
                    <a:pt x="2656" y="160"/>
                  </a:cubicBezTo>
                  <a:cubicBezTo>
                    <a:pt x="2656" y="160"/>
                    <a:pt x="2680" y="160"/>
                    <a:pt x="2680" y="136"/>
                  </a:cubicBezTo>
                  <a:cubicBezTo>
                    <a:pt x="2680" y="0"/>
                    <a:pt x="2680" y="0"/>
                    <a:pt x="2680" y="0"/>
                  </a:cubicBezTo>
                  <a:lnTo>
                    <a:pt x="0" y="0"/>
                  </a:lnTo>
                  <a:close/>
                </a:path>
              </a:pathLst>
            </a:custGeom>
            <a:solidFill>
              <a:srgbClr val="EAEA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1" name="Freeform 6"/>
            <p:cNvSpPr>
              <a:spLocks/>
            </p:cNvSpPr>
            <p:nvPr/>
          </p:nvSpPr>
          <p:spPr bwMode="gray">
            <a:xfrm>
              <a:off x="409575" y="3144838"/>
              <a:ext cx="11339513" cy="2376487"/>
            </a:xfrm>
            <a:custGeom>
              <a:avLst/>
              <a:gdLst>
                <a:gd name="T0" fmla="*/ 0 w 2680"/>
                <a:gd name="T1" fmla="*/ 0 h 560"/>
                <a:gd name="T2" fmla="*/ 0 w 2680"/>
                <a:gd name="T3" fmla="*/ 560 h 560"/>
                <a:gd name="T4" fmla="*/ 2680 w 2680"/>
                <a:gd name="T5" fmla="*/ 560 h 560"/>
                <a:gd name="T6" fmla="*/ 2680 w 2680"/>
                <a:gd name="T7" fmla="*/ 24 h 560"/>
                <a:gd name="T8" fmla="*/ 2656 w 2680"/>
                <a:gd name="T9" fmla="*/ 0 h 560"/>
                <a:gd name="T10" fmla="*/ 0 w 2680"/>
                <a:gd name="T11" fmla="*/ 0 h 560"/>
              </a:gdLst>
              <a:ahLst/>
              <a:cxnLst>
                <a:cxn ang="0">
                  <a:pos x="T0" y="T1"/>
                </a:cxn>
                <a:cxn ang="0">
                  <a:pos x="T2" y="T3"/>
                </a:cxn>
                <a:cxn ang="0">
                  <a:pos x="T4" y="T5"/>
                </a:cxn>
                <a:cxn ang="0">
                  <a:pos x="T6" y="T7"/>
                </a:cxn>
                <a:cxn ang="0">
                  <a:pos x="T8" y="T9"/>
                </a:cxn>
                <a:cxn ang="0">
                  <a:pos x="T10" y="T11"/>
                </a:cxn>
              </a:cxnLst>
              <a:rect l="0" t="0" r="r" b="b"/>
              <a:pathLst>
                <a:path w="2680" h="560">
                  <a:moveTo>
                    <a:pt x="0" y="0"/>
                  </a:moveTo>
                  <a:cubicBezTo>
                    <a:pt x="0" y="560"/>
                    <a:pt x="0" y="560"/>
                    <a:pt x="0" y="560"/>
                  </a:cubicBezTo>
                  <a:cubicBezTo>
                    <a:pt x="2680" y="560"/>
                    <a:pt x="2680" y="560"/>
                    <a:pt x="2680" y="560"/>
                  </a:cubicBezTo>
                  <a:cubicBezTo>
                    <a:pt x="2680" y="24"/>
                    <a:pt x="2680" y="24"/>
                    <a:pt x="2680" y="24"/>
                  </a:cubicBezTo>
                  <a:cubicBezTo>
                    <a:pt x="2680" y="24"/>
                    <a:pt x="2680" y="0"/>
                    <a:pt x="2656" y="0"/>
                  </a:cubicBezTo>
                  <a:lnTo>
                    <a:pt x="0" y="0"/>
                  </a:lnTo>
                  <a:close/>
                </a:path>
              </a:pathLst>
            </a:custGeom>
            <a:solidFill>
              <a:srgbClr val="FF62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
        <p:nvSpPr>
          <p:cNvPr id="8" name="Rectangle 7"/>
          <p:cNvSpPr/>
          <p:nvPr userDrawn="1"/>
        </p:nvSpPr>
        <p:spPr bwMode="gray">
          <a:xfrm>
            <a:off x="1" y="6024880"/>
            <a:ext cx="12190193" cy="8331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dirty="0"/>
          </a:p>
        </p:txBody>
      </p:sp>
      <p:sp>
        <p:nvSpPr>
          <p:cNvPr id="25" name="Title 1"/>
          <p:cNvSpPr>
            <a:spLocks noGrp="1"/>
          </p:cNvSpPr>
          <p:nvPr>
            <p:ph type="ctrTitle"/>
          </p:nvPr>
        </p:nvSpPr>
        <p:spPr bwMode="gray">
          <a:xfrm>
            <a:off x="842433" y="2116800"/>
            <a:ext cx="10313209" cy="1227573"/>
          </a:xfrm>
        </p:spPr>
        <p:txBody>
          <a:bodyPr anchor="ctr" anchorCtr="0">
            <a:noAutofit/>
          </a:bodyPr>
          <a:lstStyle>
            <a:lvl1pPr algn="l">
              <a:lnSpc>
                <a:spcPts val="4600"/>
              </a:lnSpc>
              <a:defRPr sz="4600">
                <a:solidFill>
                  <a:schemeClr val="bg1"/>
                </a:solidFill>
              </a:defRPr>
            </a:lvl1pPr>
          </a:lstStyle>
          <a:p>
            <a:r>
              <a:rPr lang="en-US" noProof="0"/>
              <a:t>Click to edit Master title style</a:t>
            </a:r>
            <a:endParaRPr lang="en-GB" noProof="0" dirty="0"/>
          </a:p>
        </p:txBody>
      </p:sp>
      <p:sp>
        <p:nvSpPr>
          <p:cNvPr id="26" name="Subtitle 2"/>
          <p:cNvSpPr>
            <a:spLocks noGrp="1"/>
          </p:cNvSpPr>
          <p:nvPr>
            <p:ph type="subTitle" idx="1"/>
          </p:nvPr>
        </p:nvSpPr>
        <p:spPr bwMode="gray">
          <a:xfrm>
            <a:off x="842433" y="4240704"/>
            <a:ext cx="7082733" cy="306798"/>
          </a:xfrm>
        </p:spPr>
        <p:txBody>
          <a:bodyPr anchor="ctr" anchorCtr="0">
            <a:noAutofit/>
          </a:bodyPr>
          <a:lstStyle>
            <a:lvl1pPr marL="0" indent="0" algn="l">
              <a:lnSpc>
                <a:spcPts val="2200"/>
              </a:lnSpc>
              <a:buNone/>
              <a:defRPr sz="2000" b="0" i="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noProof="0"/>
              <a:t>Click to edit Master subtitle style</a:t>
            </a:r>
            <a:endParaRPr lang="en-GB" noProof="0" dirty="0"/>
          </a:p>
        </p:txBody>
      </p:sp>
      <p:sp>
        <p:nvSpPr>
          <p:cNvPr id="27" name="Text Placeholder 6"/>
          <p:cNvSpPr>
            <a:spLocks noGrp="1"/>
          </p:cNvSpPr>
          <p:nvPr>
            <p:ph type="body" sz="quarter" idx="11"/>
          </p:nvPr>
        </p:nvSpPr>
        <p:spPr bwMode="gray">
          <a:xfrm>
            <a:off x="842400" y="3556800"/>
            <a:ext cx="10305675" cy="385233"/>
          </a:xfrm>
        </p:spPr>
        <p:txBody>
          <a:bodyPr>
            <a:noAutofit/>
          </a:bodyPr>
          <a:lstStyle>
            <a:lvl1pPr>
              <a:lnSpc>
                <a:spcPts val="2200"/>
              </a:lnSpc>
              <a:defRPr sz="2200">
                <a:solidFill>
                  <a:schemeClr val="bg1"/>
                </a:solidFill>
              </a:defRPr>
            </a:lvl1pPr>
          </a:lstStyle>
          <a:p>
            <a:pPr lvl="0"/>
            <a:r>
              <a:rPr lang="en-US" noProof="0"/>
              <a:t>Click to edit Master text styles</a:t>
            </a:r>
          </a:p>
        </p:txBody>
      </p:sp>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73167" y="6203775"/>
            <a:ext cx="1518197" cy="378000"/>
          </a:xfrm>
          <a:prstGeom prst="rect">
            <a:avLst/>
          </a:prstGeom>
        </p:spPr>
      </p:pic>
      <p:sp>
        <p:nvSpPr>
          <p:cNvPr id="39" name="Text Placeholder 2"/>
          <p:cNvSpPr>
            <a:spLocks noGrp="1"/>
          </p:cNvSpPr>
          <p:nvPr>
            <p:ph type="body" sz="quarter" idx="14" hasCustomPrompt="1"/>
          </p:nvPr>
        </p:nvSpPr>
        <p:spPr>
          <a:xfrm>
            <a:off x="8167642" y="4291504"/>
            <a:ext cx="2988000" cy="275612"/>
          </a:xfrm>
        </p:spPr>
        <p:txBody>
          <a:bodyPr tIns="0" bIns="0"/>
          <a:lstStyle>
            <a:lvl1pPr marL="0" indent="0" algn="r">
              <a:lnSpc>
                <a:spcPct val="100000"/>
              </a:lnSpc>
              <a:buNone/>
              <a:defRPr sz="1500">
                <a:solidFill>
                  <a:srgbClr val="000000"/>
                </a:solidFill>
                <a:latin typeface="+mn-lt"/>
              </a:defRPr>
            </a:lvl1pPr>
            <a:lvl2pPr>
              <a:defRPr sz="2200">
                <a:solidFill>
                  <a:srgbClr val="000000"/>
                </a:solidFill>
              </a:defRPr>
            </a:lvl2pPr>
            <a:lvl3pPr>
              <a:defRPr sz="2200">
                <a:solidFill>
                  <a:srgbClr val="000000"/>
                </a:solidFill>
              </a:defRPr>
            </a:lvl3pPr>
            <a:lvl4pPr>
              <a:defRPr sz="2200">
                <a:solidFill>
                  <a:srgbClr val="000000"/>
                </a:solidFill>
              </a:defRPr>
            </a:lvl4pPr>
            <a:lvl5pPr>
              <a:defRPr sz="2200">
                <a:solidFill>
                  <a:srgbClr val="000000"/>
                </a:solidFill>
              </a:defRPr>
            </a:lvl5pPr>
          </a:lstStyle>
          <a:p>
            <a:pPr lvl="0"/>
            <a:r>
              <a:rPr lang="en-GB" noProof="0" dirty="0"/>
              <a:t>Click to edit location and date</a:t>
            </a:r>
          </a:p>
        </p:txBody>
      </p:sp>
      <p:grpSp>
        <p:nvGrpSpPr>
          <p:cNvPr id="42" name="Group 41"/>
          <p:cNvGrpSpPr/>
          <p:nvPr userDrawn="1"/>
        </p:nvGrpSpPr>
        <p:grpSpPr>
          <a:xfrm>
            <a:off x="10749167" y="-133099"/>
            <a:ext cx="1441027" cy="1565166"/>
            <a:chOff x="5364088" y="4720073"/>
            <a:chExt cx="1441027" cy="1565166"/>
          </a:xfrm>
        </p:grpSpPr>
        <p:sp>
          <p:nvSpPr>
            <p:cNvPr id="43" name="Freeform 5"/>
            <p:cNvSpPr>
              <a:spLocks/>
            </p:cNvSpPr>
            <p:nvPr/>
          </p:nvSpPr>
          <p:spPr bwMode="gray">
            <a:xfrm>
              <a:off x="5364088" y="4844212"/>
              <a:ext cx="1441027" cy="1441027"/>
            </a:xfrm>
            <a:custGeom>
              <a:avLst/>
              <a:gdLst>
                <a:gd name="T0" fmla="*/ 0 w 810"/>
                <a:gd name="T1" fmla="*/ 0 h 810"/>
                <a:gd name="T2" fmla="*/ 810 w 810"/>
                <a:gd name="T3" fmla="*/ 810 h 810"/>
                <a:gd name="T4" fmla="*/ 810 w 810"/>
                <a:gd name="T5" fmla="*/ 536 h 810"/>
                <a:gd name="T6" fmla="*/ 274 w 810"/>
                <a:gd name="T7" fmla="*/ 0 h 810"/>
                <a:gd name="T8" fmla="*/ 0 w 810"/>
                <a:gd name="T9" fmla="*/ 0 h 810"/>
              </a:gdLst>
              <a:ahLst/>
              <a:cxnLst>
                <a:cxn ang="0">
                  <a:pos x="T0" y="T1"/>
                </a:cxn>
                <a:cxn ang="0">
                  <a:pos x="T2" y="T3"/>
                </a:cxn>
                <a:cxn ang="0">
                  <a:pos x="T4" y="T5"/>
                </a:cxn>
                <a:cxn ang="0">
                  <a:pos x="T6" y="T7"/>
                </a:cxn>
                <a:cxn ang="0">
                  <a:pos x="T8" y="T9"/>
                </a:cxn>
              </a:cxnLst>
              <a:rect l="0" t="0" r="r" b="b"/>
              <a:pathLst>
                <a:path w="810" h="810">
                  <a:moveTo>
                    <a:pt x="0" y="0"/>
                  </a:moveTo>
                  <a:lnTo>
                    <a:pt x="810" y="810"/>
                  </a:lnTo>
                  <a:lnTo>
                    <a:pt x="810" y="536"/>
                  </a:lnTo>
                  <a:lnTo>
                    <a:pt x="274" y="0"/>
                  </a:lnTo>
                  <a:lnTo>
                    <a:pt x="0" y="0"/>
                  </a:lnTo>
                  <a:close/>
                </a:path>
              </a:pathLst>
            </a:custGeom>
            <a:solidFill>
              <a:srgbClr val="17A7DC"/>
            </a:solidFill>
            <a:ln w="19050">
              <a:solidFill>
                <a:srgbClr val="60A6DA"/>
              </a:solidFill>
              <a:round/>
              <a:headEnd/>
              <a:tailEnd/>
            </a:ln>
          </p:spPr>
          <p:txBody>
            <a:bodyPr vert="horz" wrap="square" lIns="91440" tIns="45720" rIns="91440" bIns="45720" numCol="1" anchor="t" anchorCtr="0" compatLnSpc="1">
              <a:prstTxWarp prst="textNoShape">
                <a:avLst/>
              </a:prstTxWarp>
            </a:bodyPr>
            <a:lstStyle/>
            <a:p>
              <a:endParaRPr lang="en-GB" sz="3200"/>
            </a:p>
          </p:txBody>
        </p:sp>
        <p:sp>
          <p:nvSpPr>
            <p:cNvPr id="44" name="Title 14"/>
            <p:cNvSpPr txBox="1">
              <a:spLocks/>
            </p:cNvSpPr>
            <p:nvPr userDrawn="1"/>
          </p:nvSpPr>
          <p:spPr bwMode="gray">
            <a:xfrm rot="2700000">
              <a:off x="5481455" y="5320862"/>
              <a:ext cx="1447800" cy="246221"/>
            </a:xfrm>
            <a:prstGeom prst="rect">
              <a:avLst/>
            </a:prstGeom>
          </p:spPr>
          <p:txBody>
            <a:bodyPr vert="horz" wrap="none" lIns="0" tIns="0" rIns="0" bIns="0" rtlCol="0" anchor="ctr" anchorCtr="0">
              <a:noAutofit/>
            </a:bodyPr>
            <a:lstStyle>
              <a:lvl1pPr algn="l" defTabSz="914400" rtl="0" eaLnBrk="1" latinLnBrk="0" hangingPunct="1">
                <a:lnSpc>
                  <a:spcPts val="4600"/>
                </a:lnSpc>
                <a:spcBef>
                  <a:spcPct val="0"/>
                </a:spcBef>
                <a:buNone/>
                <a:defRPr sz="4400" b="1" kern="1200" baseline="0">
                  <a:solidFill>
                    <a:schemeClr val="bg1"/>
                  </a:solidFill>
                  <a:latin typeface="+mj-lt"/>
                  <a:ea typeface="+mj-ea"/>
                  <a:cs typeface="Arial" panose="020B0604020202020204" pitchFamily="34" charset="0"/>
                </a:defRPr>
              </a:lvl1pPr>
            </a:lstStyle>
            <a:p>
              <a:pPr algn="ctr">
                <a:lnSpc>
                  <a:spcPct val="100000"/>
                </a:lnSpc>
              </a:pPr>
              <a:r>
                <a:rPr lang="en-GB" sz="1600" noProof="0" dirty="0"/>
                <a:t>Confidential</a:t>
              </a:r>
            </a:p>
          </p:txBody>
        </p:sp>
      </p:grpSp>
      <p:grpSp>
        <p:nvGrpSpPr>
          <p:cNvPr id="45" name="Group 44"/>
          <p:cNvGrpSpPr/>
          <p:nvPr userDrawn="1"/>
        </p:nvGrpSpPr>
        <p:grpSpPr>
          <a:xfrm>
            <a:off x="-2035175" y="0"/>
            <a:ext cx="1881477" cy="5176147"/>
            <a:chOff x="-2035175" y="0"/>
            <a:chExt cx="1881477" cy="5176147"/>
          </a:xfrm>
        </p:grpSpPr>
        <p:sp>
          <p:nvSpPr>
            <p:cNvPr id="46" name="Rectangle 104"/>
            <p:cNvSpPr>
              <a:spLocks noChangeArrowheads="1"/>
            </p:cNvSpPr>
            <p:nvPr userDrawn="1"/>
          </p:nvSpPr>
          <p:spPr bwMode="gray">
            <a:xfrm>
              <a:off x="-2025698" y="0"/>
              <a:ext cx="1872000" cy="5176145"/>
            </a:xfrm>
            <a:prstGeom prst="rect">
              <a:avLst/>
            </a:prstGeom>
            <a:solidFill>
              <a:srgbClr val="EAEAEA"/>
            </a:solidFill>
            <a:ln>
              <a:noFill/>
            </a:ln>
            <a:effectLst/>
          </p:spPr>
          <p:txBody>
            <a:bodyPr wrap="square" lIns="180000" tIns="180000" rIns="180000" bIns="180000" anchor="ctr">
              <a:noAutofit/>
            </a:bodyPr>
            <a:lstStyle/>
            <a:p>
              <a:endParaRPr lang="en-GB" sz="1000" noProof="0" dirty="0"/>
            </a:p>
          </p:txBody>
        </p:sp>
        <p:grpSp>
          <p:nvGrpSpPr>
            <p:cNvPr id="47" name="Group 46"/>
            <p:cNvGrpSpPr/>
            <p:nvPr userDrawn="1"/>
          </p:nvGrpSpPr>
          <p:grpSpPr>
            <a:xfrm>
              <a:off x="-2035175" y="0"/>
              <a:ext cx="1872000" cy="5176147"/>
              <a:chOff x="-2035175" y="0"/>
              <a:chExt cx="1872000" cy="5730108"/>
            </a:xfrm>
          </p:grpSpPr>
          <p:sp>
            <p:nvSpPr>
              <p:cNvPr id="49" name="Rectangle 104"/>
              <p:cNvSpPr>
                <a:spLocks noChangeArrowheads="1"/>
              </p:cNvSpPr>
              <p:nvPr/>
            </p:nvSpPr>
            <p:spPr bwMode="gray">
              <a:xfrm>
                <a:off x="-2035175" y="4653097"/>
                <a:ext cx="1872000" cy="1077011"/>
              </a:xfrm>
              <a:prstGeom prst="rect">
                <a:avLst/>
              </a:prstGeom>
              <a:solidFill>
                <a:srgbClr val="EAEAEA"/>
              </a:solidFill>
              <a:ln>
                <a:noFill/>
              </a:ln>
              <a:effectLst/>
            </p:spPr>
            <p:txBody>
              <a:bodyPr wrap="square" lIns="180000" tIns="180000" rIns="180000" bIns="180000" anchor="ctr">
                <a:noAutofit/>
              </a:bodyPr>
              <a:lstStyle/>
              <a:p>
                <a:endParaRPr lang="en-GB" sz="1000"/>
              </a:p>
            </p:txBody>
          </p:sp>
          <p:sp>
            <p:nvSpPr>
              <p:cNvPr id="50" name="Rectangle 104"/>
              <p:cNvSpPr>
                <a:spLocks noChangeArrowheads="1"/>
              </p:cNvSpPr>
              <p:nvPr userDrawn="1"/>
            </p:nvSpPr>
            <p:spPr bwMode="gray">
              <a:xfrm>
                <a:off x="-2035175" y="0"/>
                <a:ext cx="1872000" cy="4709801"/>
              </a:xfrm>
              <a:prstGeom prst="rect">
                <a:avLst/>
              </a:prstGeom>
              <a:solidFill>
                <a:srgbClr val="EAEAEA"/>
              </a:solidFill>
              <a:ln>
                <a:noFill/>
              </a:ln>
              <a:effectLst/>
            </p:spPr>
            <p:txBody>
              <a:bodyPr wrap="square" lIns="180000" tIns="180000" rIns="180000" bIns="180000" anchor="ctr">
                <a:noAutofit/>
              </a:bodyPr>
              <a:lstStyle/>
              <a:p>
                <a:endParaRPr lang="en-GB" sz="1000"/>
              </a:p>
            </p:txBody>
          </p:sp>
          <p:sp>
            <p:nvSpPr>
              <p:cNvPr id="51" name="Rectangle 105"/>
              <p:cNvSpPr>
                <a:spLocks noChangeArrowheads="1"/>
              </p:cNvSpPr>
              <p:nvPr userDrawn="1"/>
            </p:nvSpPr>
            <p:spPr bwMode="gray">
              <a:xfrm>
                <a:off x="-1903413" y="665771"/>
                <a:ext cx="215900" cy="215900"/>
              </a:xfrm>
              <a:prstGeom prst="rect">
                <a:avLst/>
              </a:prstGeom>
              <a:solidFill>
                <a:srgbClr val="FF6200"/>
              </a:solidFill>
              <a:ln>
                <a:noFill/>
              </a:ln>
              <a:effectLst/>
            </p:spPr>
            <p:txBody>
              <a:bodyPr wrap="square" anchor="ctr">
                <a:noAutofit/>
              </a:bodyPr>
              <a:lstStyle/>
              <a:p>
                <a:endParaRPr lang="en-GB" sz="1000"/>
              </a:p>
            </p:txBody>
          </p:sp>
          <p:sp>
            <p:nvSpPr>
              <p:cNvPr id="52" name="Rectangle 106"/>
              <p:cNvSpPr>
                <a:spLocks noChangeArrowheads="1"/>
              </p:cNvSpPr>
              <p:nvPr userDrawn="1"/>
            </p:nvSpPr>
            <p:spPr bwMode="gray">
              <a:xfrm>
                <a:off x="-1612900" y="675296"/>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Orange</a:t>
                </a:r>
              </a:p>
              <a:p>
                <a:pPr>
                  <a:lnSpc>
                    <a:spcPct val="65000"/>
                  </a:lnSpc>
                  <a:spcBef>
                    <a:spcPct val="20000"/>
                  </a:spcBef>
                  <a:spcAft>
                    <a:spcPct val="20000"/>
                  </a:spcAft>
                </a:pPr>
                <a:r>
                  <a:rPr lang="en-GB" altLang="en-GB" sz="1000" dirty="0">
                    <a:solidFill>
                      <a:srgbClr val="333333"/>
                    </a:solidFill>
                  </a:rPr>
                  <a:t>RGB= 255, 98, 0</a:t>
                </a:r>
              </a:p>
            </p:txBody>
          </p:sp>
          <p:sp>
            <p:nvSpPr>
              <p:cNvPr id="53" name="Rectangle 107"/>
              <p:cNvSpPr>
                <a:spLocks noChangeArrowheads="1"/>
              </p:cNvSpPr>
              <p:nvPr userDrawn="1"/>
            </p:nvSpPr>
            <p:spPr bwMode="gray">
              <a:xfrm>
                <a:off x="-1903413" y="1055027"/>
                <a:ext cx="215900" cy="215900"/>
              </a:xfrm>
              <a:prstGeom prst="rect">
                <a:avLst/>
              </a:prstGeom>
              <a:solidFill>
                <a:srgbClr val="A8A8A8"/>
              </a:solidFill>
              <a:ln>
                <a:noFill/>
              </a:ln>
              <a:effectLst/>
            </p:spPr>
            <p:txBody>
              <a:bodyPr wrap="square" anchor="ctr">
                <a:noAutofit/>
              </a:bodyPr>
              <a:lstStyle/>
              <a:p>
                <a:endParaRPr lang="en-GB" sz="1000"/>
              </a:p>
            </p:txBody>
          </p:sp>
          <p:sp>
            <p:nvSpPr>
              <p:cNvPr id="54" name="Rectangle 108"/>
              <p:cNvSpPr>
                <a:spLocks noChangeArrowheads="1"/>
              </p:cNvSpPr>
              <p:nvPr userDrawn="1"/>
            </p:nvSpPr>
            <p:spPr bwMode="gray">
              <a:xfrm>
                <a:off x="-1612900" y="1080427"/>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Light Grey</a:t>
                </a:r>
              </a:p>
              <a:p>
                <a:pPr>
                  <a:lnSpc>
                    <a:spcPct val="65000"/>
                  </a:lnSpc>
                  <a:spcBef>
                    <a:spcPct val="20000"/>
                  </a:spcBef>
                  <a:spcAft>
                    <a:spcPct val="20000"/>
                  </a:spcAft>
                </a:pPr>
                <a:r>
                  <a:rPr lang="en-GB" altLang="en-GB" sz="1000" dirty="0">
                    <a:solidFill>
                      <a:srgbClr val="333333"/>
                    </a:solidFill>
                  </a:rPr>
                  <a:t>RGB= 168, 168, 168</a:t>
                </a:r>
              </a:p>
            </p:txBody>
          </p:sp>
          <p:sp>
            <p:nvSpPr>
              <p:cNvPr id="55" name="Rectangle 109"/>
              <p:cNvSpPr>
                <a:spLocks noChangeArrowheads="1"/>
              </p:cNvSpPr>
              <p:nvPr userDrawn="1"/>
            </p:nvSpPr>
            <p:spPr bwMode="gray">
              <a:xfrm>
                <a:off x="-1903413" y="2583180"/>
                <a:ext cx="215900" cy="215900"/>
              </a:xfrm>
              <a:prstGeom prst="rect">
                <a:avLst/>
              </a:prstGeom>
              <a:solidFill>
                <a:srgbClr val="525199"/>
              </a:solidFill>
              <a:ln>
                <a:noFill/>
              </a:ln>
              <a:effectLst/>
            </p:spPr>
            <p:txBody>
              <a:bodyPr wrap="square" anchor="ctr">
                <a:noAutofit/>
              </a:bodyPr>
              <a:lstStyle/>
              <a:p>
                <a:endParaRPr lang="en-GB" sz="1000"/>
              </a:p>
            </p:txBody>
          </p:sp>
          <p:sp>
            <p:nvSpPr>
              <p:cNvPr id="56" name="Rectangle 110"/>
              <p:cNvSpPr>
                <a:spLocks noChangeArrowheads="1"/>
              </p:cNvSpPr>
              <p:nvPr userDrawn="1"/>
            </p:nvSpPr>
            <p:spPr bwMode="gray">
              <a:xfrm>
                <a:off x="-1612900" y="259270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Indigo</a:t>
                </a:r>
              </a:p>
              <a:p>
                <a:pPr>
                  <a:lnSpc>
                    <a:spcPct val="65000"/>
                  </a:lnSpc>
                  <a:spcBef>
                    <a:spcPct val="20000"/>
                  </a:spcBef>
                  <a:spcAft>
                    <a:spcPct val="20000"/>
                  </a:spcAft>
                </a:pPr>
                <a:r>
                  <a:rPr lang="en-GB" altLang="en-GB" sz="1000" dirty="0">
                    <a:solidFill>
                      <a:srgbClr val="333333"/>
                    </a:solidFill>
                  </a:rPr>
                  <a:t>RGB= 82, 81, 153</a:t>
                </a:r>
              </a:p>
            </p:txBody>
          </p:sp>
          <p:sp>
            <p:nvSpPr>
              <p:cNvPr id="57" name="Rectangle 111"/>
              <p:cNvSpPr>
                <a:spLocks noChangeArrowheads="1"/>
              </p:cNvSpPr>
              <p:nvPr userDrawn="1"/>
            </p:nvSpPr>
            <p:spPr bwMode="gray">
              <a:xfrm>
                <a:off x="-1903413" y="3009234"/>
                <a:ext cx="215900" cy="215900"/>
              </a:xfrm>
              <a:prstGeom prst="rect">
                <a:avLst/>
              </a:prstGeom>
              <a:solidFill>
                <a:srgbClr val="60A6DA"/>
              </a:solidFill>
              <a:ln>
                <a:noFill/>
              </a:ln>
              <a:effectLst/>
            </p:spPr>
            <p:txBody>
              <a:bodyPr wrap="square" anchor="ctr">
                <a:noAutofit/>
              </a:bodyPr>
              <a:lstStyle/>
              <a:p>
                <a:endParaRPr lang="en-GB" sz="1000"/>
              </a:p>
            </p:txBody>
          </p:sp>
          <p:sp>
            <p:nvSpPr>
              <p:cNvPr id="58" name="Rectangle 112"/>
              <p:cNvSpPr>
                <a:spLocks noChangeArrowheads="1"/>
              </p:cNvSpPr>
              <p:nvPr userDrawn="1"/>
            </p:nvSpPr>
            <p:spPr bwMode="gray">
              <a:xfrm>
                <a:off x="-1612900" y="3009234"/>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Sky</a:t>
                </a:r>
              </a:p>
              <a:p>
                <a:pPr>
                  <a:lnSpc>
                    <a:spcPct val="65000"/>
                  </a:lnSpc>
                  <a:spcBef>
                    <a:spcPct val="20000"/>
                  </a:spcBef>
                  <a:spcAft>
                    <a:spcPct val="20000"/>
                  </a:spcAft>
                </a:pPr>
                <a:r>
                  <a:rPr lang="en-GB" altLang="en-GB" sz="1000" dirty="0">
                    <a:solidFill>
                      <a:srgbClr val="333333"/>
                    </a:solidFill>
                  </a:rPr>
                  <a:t>RGB= 96, 166, 218</a:t>
                </a:r>
              </a:p>
            </p:txBody>
          </p:sp>
          <p:sp>
            <p:nvSpPr>
              <p:cNvPr id="59" name="Rectangle 113"/>
              <p:cNvSpPr>
                <a:spLocks noChangeArrowheads="1"/>
              </p:cNvSpPr>
              <p:nvPr userDrawn="1"/>
            </p:nvSpPr>
            <p:spPr bwMode="gray">
              <a:xfrm>
                <a:off x="-1903413"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200" b="1" dirty="0">
                    <a:solidFill>
                      <a:srgbClr val="333333"/>
                    </a:solidFill>
                  </a:rPr>
                  <a:t>Colour guidelines</a:t>
                </a:r>
              </a:p>
            </p:txBody>
          </p:sp>
          <p:sp>
            <p:nvSpPr>
              <p:cNvPr id="60" name="Rectangle 107"/>
              <p:cNvSpPr>
                <a:spLocks noChangeArrowheads="1"/>
              </p:cNvSpPr>
              <p:nvPr/>
            </p:nvSpPr>
            <p:spPr bwMode="gray">
              <a:xfrm>
                <a:off x="-1903413" y="3435288"/>
                <a:ext cx="215900" cy="215900"/>
              </a:xfrm>
              <a:prstGeom prst="rect">
                <a:avLst/>
              </a:prstGeom>
              <a:solidFill>
                <a:srgbClr val="AB0066"/>
              </a:solidFill>
              <a:ln>
                <a:noFill/>
              </a:ln>
              <a:effectLst/>
            </p:spPr>
            <p:txBody>
              <a:bodyPr wrap="square" anchor="ctr">
                <a:noAutofit/>
              </a:bodyPr>
              <a:lstStyle/>
              <a:p>
                <a:endParaRPr lang="en-GB" sz="1000"/>
              </a:p>
            </p:txBody>
          </p:sp>
          <p:sp>
            <p:nvSpPr>
              <p:cNvPr id="61" name="Rectangle 108"/>
              <p:cNvSpPr>
                <a:spLocks noChangeArrowheads="1"/>
              </p:cNvSpPr>
              <p:nvPr/>
            </p:nvSpPr>
            <p:spPr bwMode="gray">
              <a:xfrm>
                <a:off x="-1612900" y="3434952"/>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Fuchsia</a:t>
                </a:r>
              </a:p>
              <a:p>
                <a:pPr>
                  <a:lnSpc>
                    <a:spcPct val="65000"/>
                  </a:lnSpc>
                  <a:spcBef>
                    <a:spcPct val="20000"/>
                  </a:spcBef>
                  <a:spcAft>
                    <a:spcPct val="20000"/>
                  </a:spcAft>
                </a:pPr>
                <a:r>
                  <a:rPr lang="en-GB" altLang="en-GB" sz="1000" dirty="0">
                    <a:solidFill>
                      <a:srgbClr val="333333"/>
                    </a:solidFill>
                  </a:rPr>
                  <a:t>RGB= 171, 0, 102</a:t>
                </a:r>
              </a:p>
            </p:txBody>
          </p:sp>
          <p:sp>
            <p:nvSpPr>
              <p:cNvPr id="62" name="Rectangle 109"/>
              <p:cNvSpPr>
                <a:spLocks noChangeArrowheads="1"/>
              </p:cNvSpPr>
              <p:nvPr/>
            </p:nvSpPr>
            <p:spPr bwMode="gray">
              <a:xfrm>
                <a:off x="-1903413" y="3853390"/>
                <a:ext cx="215900" cy="215900"/>
              </a:xfrm>
              <a:prstGeom prst="rect">
                <a:avLst/>
              </a:prstGeom>
              <a:solidFill>
                <a:srgbClr val="D0D93C"/>
              </a:solidFill>
              <a:ln>
                <a:noFill/>
              </a:ln>
              <a:effectLst/>
            </p:spPr>
            <p:txBody>
              <a:bodyPr wrap="square" anchor="ctr">
                <a:noAutofit/>
              </a:bodyPr>
              <a:lstStyle/>
              <a:p>
                <a:endParaRPr lang="en-GB" sz="1000"/>
              </a:p>
            </p:txBody>
          </p:sp>
          <p:sp>
            <p:nvSpPr>
              <p:cNvPr id="63" name="Rectangle 110"/>
              <p:cNvSpPr>
                <a:spLocks noChangeArrowheads="1"/>
              </p:cNvSpPr>
              <p:nvPr/>
            </p:nvSpPr>
            <p:spPr bwMode="gray">
              <a:xfrm>
                <a:off x="-1612900" y="385218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Lime</a:t>
                </a:r>
              </a:p>
              <a:p>
                <a:pPr>
                  <a:lnSpc>
                    <a:spcPct val="65000"/>
                  </a:lnSpc>
                  <a:spcBef>
                    <a:spcPct val="20000"/>
                  </a:spcBef>
                  <a:spcAft>
                    <a:spcPct val="20000"/>
                  </a:spcAft>
                </a:pPr>
                <a:r>
                  <a:rPr lang="en-GB" altLang="en-GB" sz="1000" dirty="0">
                    <a:solidFill>
                      <a:srgbClr val="333333"/>
                    </a:solidFill>
                  </a:rPr>
                  <a:t>RGB= 208, 217, 60</a:t>
                </a:r>
              </a:p>
            </p:txBody>
          </p:sp>
          <p:sp>
            <p:nvSpPr>
              <p:cNvPr id="64" name="Rectangle 111"/>
              <p:cNvSpPr>
                <a:spLocks noChangeArrowheads="1"/>
              </p:cNvSpPr>
              <p:nvPr/>
            </p:nvSpPr>
            <p:spPr bwMode="gray">
              <a:xfrm>
                <a:off x="-1903413" y="4247638"/>
                <a:ext cx="215900" cy="215900"/>
              </a:xfrm>
              <a:prstGeom prst="rect">
                <a:avLst/>
              </a:prstGeom>
              <a:solidFill>
                <a:srgbClr val="019649"/>
              </a:solidFill>
              <a:ln>
                <a:noFill/>
              </a:ln>
              <a:effectLst/>
            </p:spPr>
            <p:txBody>
              <a:bodyPr wrap="square" anchor="ctr">
                <a:noAutofit/>
              </a:bodyPr>
              <a:lstStyle/>
              <a:p>
                <a:endParaRPr lang="en-GB" sz="1000"/>
              </a:p>
            </p:txBody>
          </p:sp>
          <p:sp>
            <p:nvSpPr>
              <p:cNvPr id="65" name="Rectangle 112"/>
              <p:cNvSpPr>
                <a:spLocks noChangeArrowheads="1"/>
              </p:cNvSpPr>
              <p:nvPr/>
            </p:nvSpPr>
            <p:spPr bwMode="gray">
              <a:xfrm>
                <a:off x="-1612900" y="4252640"/>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Leaf</a:t>
                </a:r>
              </a:p>
              <a:p>
                <a:pPr>
                  <a:lnSpc>
                    <a:spcPct val="65000"/>
                  </a:lnSpc>
                  <a:spcBef>
                    <a:spcPct val="20000"/>
                  </a:spcBef>
                  <a:spcAft>
                    <a:spcPct val="20000"/>
                  </a:spcAft>
                </a:pPr>
                <a:r>
                  <a:rPr lang="en-GB" altLang="en-GB" sz="1000" dirty="0">
                    <a:solidFill>
                      <a:srgbClr val="333333"/>
                    </a:solidFill>
                  </a:rPr>
                  <a:t>RGB= 52, 150, 81</a:t>
                </a:r>
              </a:p>
            </p:txBody>
          </p:sp>
          <p:sp>
            <p:nvSpPr>
              <p:cNvPr id="66" name="Rectangle 109"/>
              <p:cNvSpPr>
                <a:spLocks noChangeArrowheads="1"/>
              </p:cNvSpPr>
              <p:nvPr/>
            </p:nvSpPr>
            <p:spPr bwMode="gray">
              <a:xfrm>
                <a:off x="-1903413" y="1489280"/>
                <a:ext cx="215900" cy="215900"/>
              </a:xfrm>
              <a:prstGeom prst="rect">
                <a:avLst/>
              </a:prstGeom>
              <a:solidFill>
                <a:srgbClr val="696969"/>
              </a:solidFill>
              <a:ln>
                <a:noFill/>
              </a:ln>
              <a:effectLst/>
            </p:spPr>
            <p:txBody>
              <a:bodyPr wrap="square" anchor="ctr">
                <a:noAutofit/>
              </a:bodyPr>
              <a:lstStyle/>
              <a:p>
                <a:endParaRPr lang="en-GB" sz="1000"/>
              </a:p>
            </p:txBody>
          </p:sp>
          <p:sp>
            <p:nvSpPr>
              <p:cNvPr id="67" name="Rectangle 110"/>
              <p:cNvSpPr>
                <a:spLocks noChangeArrowheads="1"/>
              </p:cNvSpPr>
              <p:nvPr/>
            </p:nvSpPr>
            <p:spPr bwMode="gray">
              <a:xfrm>
                <a:off x="-1612900" y="149880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Mid Grey</a:t>
                </a:r>
              </a:p>
              <a:p>
                <a:pPr>
                  <a:lnSpc>
                    <a:spcPct val="65000"/>
                  </a:lnSpc>
                  <a:spcBef>
                    <a:spcPct val="20000"/>
                  </a:spcBef>
                  <a:spcAft>
                    <a:spcPct val="20000"/>
                  </a:spcAft>
                </a:pPr>
                <a:r>
                  <a:rPr lang="en-GB" altLang="en-GB" sz="1000" dirty="0">
                    <a:solidFill>
                      <a:srgbClr val="333333"/>
                    </a:solidFill>
                  </a:rPr>
                  <a:t>RGB= 105, 105, 105</a:t>
                </a:r>
              </a:p>
            </p:txBody>
          </p:sp>
          <p:sp>
            <p:nvSpPr>
              <p:cNvPr id="68" name="Rectangle 111"/>
              <p:cNvSpPr>
                <a:spLocks noChangeArrowheads="1"/>
              </p:cNvSpPr>
              <p:nvPr/>
            </p:nvSpPr>
            <p:spPr bwMode="gray">
              <a:xfrm>
                <a:off x="-1903413" y="1895419"/>
                <a:ext cx="215900" cy="215900"/>
              </a:xfrm>
              <a:prstGeom prst="rect">
                <a:avLst/>
              </a:prstGeom>
              <a:solidFill>
                <a:srgbClr val="333333"/>
              </a:solidFill>
              <a:ln>
                <a:noFill/>
              </a:ln>
              <a:effectLst/>
            </p:spPr>
            <p:txBody>
              <a:bodyPr wrap="square" anchor="ctr">
                <a:noAutofit/>
              </a:bodyPr>
              <a:lstStyle/>
              <a:p>
                <a:endParaRPr lang="en-GB" sz="1000"/>
              </a:p>
            </p:txBody>
          </p:sp>
          <p:sp>
            <p:nvSpPr>
              <p:cNvPr id="69" name="Rectangle 112"/>
              <p:cNvSpPr>
                <a:spLocks noChangeArrowheads="1"/>
              </p:cNvSpPr>
              <p:nvPr/>
            </p:nvSpPr>
            <p:spPr bwMode="gray">
              <a:xfrm>
                <a:off x="-1612900" y="1904944"/>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Text Colour</a:t>
                </a:r>
              </a:p>
              <a:p>
                <a:pPr>
                  <a:lnSpc>
                    <a:spcPct val="65000"/>
                  </a:lnSpc>
                  <a:spcBef>
                    <a:spcPct val="20000"/>
                  </a:spcBef>
                  <a:spcAft>
                    <a:spcPct val="20000"/>
                  </a:spcAft>
                </a:pPr>
                <a:r>
                  <a:rPr lang="en-GB" altLang="en-GB" sz="1000" dirty="0">
                    <a:solidFill>
                      <a:srgbClr val="333333"/>
                    </a:solidFill>
                  </a:rPr>
                  <a:t>RGB= 51, 51, 51</a:t>
                </a:r>
              </a:p>
            </p:txBody>
          </p:sp>
          <p:pic>
            <p:nvPicPr>
              <p:cNvPr id="89" name="Picture 8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804990" y="2022815"/>
                <a:ext cx="154783" cy="138908"/>
              </a:xfrm>
              <a:prstGeom prst="rect">
                <a:avLst/>
              </a:prstGeom>
            </p:spPr>
          </p:pic>
          <p:sp>
            <p:nvSpPr>
              <p:cNvPr id="90" name="Rectangle 111"/>
              <p:cNvSpPr>
                <a:spLocks noChangeArrowheads="1"/>
              </p:cNvSpPr>
              <p:nvPr userDrawn="1"/>
            </p:nvSpPr>
            <p:spPr bwMode="gray">
              <a:xfrm>
                <a:off x="-1903413" y="4979815"/>
                <a:ext cx="215900" cy="215900"/>
              </a:xfrm>
              <a:prstGeom prst="rect">
                <a:avLst/>
              </a:prstGeom>
              <a:solidFill>
                <a:srgbClr val="FF0000"/>
              </a:solidFill>
              <a:ln>
                <a:noFill/>
              </a:ln>
              <a:effectLst/>
            </p:spPr>
            <p:txBody>
              <a:bodyPr wrap="square" anchor="ctr">
                <a:noAutofit/>
              </a:bodyPr>
              <a:lstStyle/>
              <a:p>
                <a:endParaRPr lang="en-GB" sz="1000"/>
              </a:p>
            </p:txBody>
          </p:sp>
          <p:sp>
            <p:nvSpPr>
              <p:cNvPr id="93" name="Rectangle 112"/>
              <p:cNvSpPr>
                <a:spLocks noChangeArrowheads="1"/>
              </p:cNvSpPr>
              <p:nvPr userDrawn="1"/>
            </p:nvSpPr>
            <p:spPr bwMode="gray">
              <a:xfrm>
                <a:off x="-1612900" y="497981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Minus</a:t>
                </a:r>
              </a:p>
              <a:p>
                <a:pPr>
                  <a:lnSpc>
                    <a:spcPct val="65000"/>
                  </a:lnSpc>
                  <a:spcBef>
                    <a:spcPct val="20000"/>
                  </a:spcBef>
                  <a:spcAft>
                    <a:spcPct val="20000"/>
                  </a:spcAft>
                </a:pPr>
                <a:r>
                  <a:rPr lang="en-GB" altLang="en-GB" sz="1000" dirty="0">
                    <a:solidFill>
                      <a:srgbClr val="333333"/>
                    </a:solidFill>
                  </a:rPr>
                  <a:t>RGB= 255, 0, 0</a:t>
                </a:r>
              </a:p>
            </p:txBody>
          </p:sp>
          <p:sp>
            <p:nvSpPr>
              <p:cNvPr id="94" name="Rectangle 111"/>
              <p:cNvSpPr>
                <a:spLocks noChangeArrowheads="1"/>
              </p:cNvSpPr>
              <p:nvPr userDrawn="1"/>
            </p:nvSpPr>
            <p:spPr bwMode="gray">
              <a:xfrm>
                <a:off x="-1903413" y="5343581"/>
                <a:ext cx="215900" cy="215900"/>
              </a:xfrm>
              <a:prstGeom prst="rect">
                <a:avLst/>
              </a:prstGeom>
              <a:solidFill>
                <a:srgbClr val="019649"/>
              </a:solidFill>
              <a:ln>
                <a:noFill/>
              </a:ln>
              <a:effectLst/>
            </p:spPr>
            <p:txBody>
              <a:bodyPr wrap="square" anchor="ctr">
                <a:noAutofit/>
              </a:bodyPr>
              <a:lstStyle/>
              <a:p>
                <a:endParaRPr lang="en-GB" sz="1000"/>
              </a:p>
            </p:txBody>
          </p:sp>
          <p:sp>
            <p:nvSpPr>
              <p:cNvPr id="95" name="Rectangle 112"/>
              <p:cNvSpPr>
                <a:spLocks noChangeArrowheads="1"/>
              </p:cNvSpPr>
              <p:nvPr userDrawn="1"/>
            </p:nvSpPr>
            <p:spPr bwMode="gray">
              <a:xfrm>
                <a:off x="-1612900" y="5353106"/>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Plus</a:t>
                </a:r>
              </a:p>
              <a:p>
                <a:pPr>
                  <a:lnSpc>
                    <a:spcPct val="65000"/>
                  </a:lnSpc>
                  <a:spcBef>
                    <a:spcPct val="20000"/>
                  </a:spcBef>
                  <a:spcAft>
                    <a:spcPct val="20000"/>
                  </a:spcAft>
                </a:pPr>
                <a:r>
                  <a:rPr lang="en-GB" altLang="en-GB" sz="1000" dirty="0">
                    <a:solidFill>
                      <a:srgbClr val="333333"/>
                    </a:solidFill>
                  </a:rPr>
                  <a:t>RGB= 52, 150, 81</a:t>
                </a:r>
              </a:p>
            </p:txBody>
          </p:sp>
          <p:sp>
            <p:nvSpPr>
              <p:cNvPr id="96" name="Rectangle 113"/>
              <p:cNvSpPr>
                <a:spLocks noChangeArrowheads="1"/>
              </p:cNvSpPr>
              <p:nvPr userDrawn="1"/>
            </p:nvSpPr>
            <p:spPr bwMode="gray">
              <a:xfrm>
                <a:off x="-1903413" y="450038"/>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000" b="1" dirty="0">
                    <a:solidFill>
                      <a:srgbClr val="333333"/>
                    </a:solidFill>
                  </a:rPr>
                  <a:t>Primary colours</a:t>
                </a:r>
              </a:p>
            </p:txBody>
          </p:sp>
          <p:sp>
            <p:nvSpPr>
              <p:cNvPr id="97" name="Rectangle 113"/>
              <p:cNvSpPr>
                <a:spLocks noChangeArrowheads="1"/>
              </p:cNvSpPr>
              <p:nvPr userDrawn="1"/>
            </p:nvSpPr>
            <p:spPr bwMode="gray">
              <a:xfrm>
                <a:off x="-1903413" y="2380422"/>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000" b="1" dirty="0">
                    <a:solidFill>
                      <a:srgbClr val="333333"/>
                    </a:solidFill>
                  </a:rPr>
                  <a:t>Secondary colours</a:t>
                </a:r>
              </a:p>
            </p:txBody>
          </p:sp>
          <p:sp>
            <p:nvSpPr>
              <p:cNvPr id="98" name="Rectangle 113"/>
              <p:cNvSpPr>
                <a:spLocks noChangeArrowheads="1"/>
              </p:cNvSpPr>
              <p:nvPr userDrawn="1"/>
            </p:nvSpPr>
            <p:spPr bwMode="gray">
              <a:xfrm>
                <a:off x="-1903413" y="4757632"/>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000" b="1" dirty="0">
                    <a:solidFill>
                      <a:srgbClr val="333333"/>
                    </a:solidFill>
                  </a:rPr>
                  <a:t>Functional colours</a:t>
                </a:r>
              </a:p>
            </p:txBody>
          </p:sp>
        </p:grpSp>
      </p:grpSp>
      <p:pic>
        <p:nvPicPr>
          <p:cNvPr id="70" name="Picture 69"/>
          <p:cNvPicPr>
            <a:picLocks noChangeAspect="1"/>
          </p:cNvPicPr>
          <p:nvPr userDrawn="1"/>
        </p:nvPicPr>
        <p:blipFill>
          <a:blip r:embed="rId4"/>
          <a:stretch>
            <a:fillRect/>
          </a:stretch>
        </p:blipFill>
        <p:spPr>
          <a:xfrm>
            <a:off x="660400" y="6076157"/>
            <a:ext cx="2552107" cy="766800"/>
          </a:xfrm>
          <a:prstGeom prst="rect">
            <a:avLst/>
          </a:prstGeom>
        </p:spPr>
      </p:pic>
    </p:spTree>
    <p:extLst>
      <p:ext uri="{BB962C8B-B14F-4D97-AF65-F5344CB8AC3E}">
        <p14:creationId xmlns:p14="http://schemas.microsoft.com/office/powerpoint/2010/main" val="1710295950"/>
      </p:ext>
    </p:extLst>
  </p:cSld>
  <p:clrMapOvr>
    <a:masterClrMapping/>
  </p:clrMapOvr>
  <p:extLst>
    <p:ext uri="{DCECCB84-F9BA-43D5-87BE-67443E8EF086}">
      <p15:sldGuideLst xmlns:p15="http://schemas.microsoft.com/office/powerpoint/2012/main">
        <p15:guide id="1" orient="horz" pos="4135">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TF Title Slide Full Picture Confidential">
    <p:spTree>
      <p:nvGrpSpPr>
        <p:cNvPr id="1" name=""/>
        <p:cNvGrpSpPr/>
        <p:nvPr/>
      </p:nvGrpSpPr>
      <p:grpSpPr>
        <a:xfrm>
          <a:off x="0" y="0"/>
          <a:ext cx="0" cy="0"/>
          <a:chOff x="0" y="0"/>
          <a:chExt cx="0" cy="0"/>
        </a:xfrm>
      </p:grpSpPr>
      <p:grpSp>
        <p:nvGrpSpPr>
          <p:cNvPr id="79" name="Group 78"/>
          <p:cNvGrpSpPr>
            <a:grpSpLocks noChangeAspect="1"/>
          </p:cNvGrpSpPr>
          <p:nvPr userDrawn="1"/>
        </p:nvGrpSpPr>
        <p:grpSpPr bwMode="gray">
          <a:xfrm>
            <a:off x="0" y="1643199"/>
            <a:ext cx="5909320" cy="3045600"/>
            <a:chOff x="3465513" y="2070100"/>
            <a:chExt cx="5260975" cy="2711450"/>
          </a:xfrm>
        </p:grpSpPr>
        <p:sp>
          <p:nvSpPr>
            <p:cNvPr id="80" name="Freeform 5"/>
            <p:cNvSpPr>
              <a:spLocks/>
            </p:cNvSpPr>
            <p:nvPr userDrawn="1"/>
          </p:nvSpPr>
          <p:spPr bwMode="gray">
            <a:xfrm>
              <a:off x="3465513" y="4095750"/>
              <a:ext cx="5260975" cy="685800"/>
            </a:xfrm>
            <a:custGeom>
              <a:avLst/>
              <a:gdLst>
                <a:gd name="T0" fmla="*/ 0 w 1400"/>
                <a:gd name="T1" fmla="*/ 0 h 182"/>
                <a:gd name="T2" fmla="*/ 0 w 1400"/>
                <a:gd name="T3" fmla="*/ 182 h 182"/>
                <a:gd name="T4" fmla="*/ 1376 w 1400"/>
                <a:gd name="T5" fmla="*/ 182 h 182"/>
                <a:gd name="T6" fmla="*/ 1400 w 1400"/>
                <a:gd name="T7" fmla="*/ 158 h 182"/>
                <a:gd name="T8" fmla="*/ 1400 w 1400"/>
                <a:gd name="T9" fmla="*/ 0 h 182"/>
                <a:gd name="T10" fmla="*/ 0 w 1400"/>
                <a:gd name="T11" fmla="*/ 0 h 182"/>
              </a:gdLst>
              <a:ahLst/>
              <a:cxnLst>
                <a:cxn ang="0">
                  <a:pos x="T0" y="T1"/>
                </a:cxn>
                <a:cxn ang="0">
                  <a:pos x="T2" y="T3"/>
                </a:cxn>
                <a:cxn ang="0">
                  <a:pos x="T4" y="T5"/>
                </a:cxn>
                <a:cxn ang="0">
                  <a:pos x="T6" y="T7"/>
                </a:cxn>
                <a:cxn ang="0">
                  <a:pos x="T8" y="T9"/>
                </a:cxn>
                <a:cxn ang="0">
                  <a:pos x="T10" y="T11"/>
                </a:cxn>
              </a:cxnLst>
              <a:rect l="0" t="0" r="r" b="b"/>
              <a:pathLst>
                <a:path w="1400" h="182">
                  <a:moveTo>
                    <a:pt x="0" y="0"/>
                  </a:moveTo>
                  <a:cubicBezTo>
                    <a:pt x="0" y="182"/>
                    <a:pt x="0" y="182"/>
                    <a:pt x="0" y="182"/>
                  </a:cubicBezTo>
                  <a:cubicBezTo>
                    <a:pt x="1376" y="182"/>
                    <a:pt x="1376" y="182"/>
                    <a:pt x="1376" y="182"/>
                  </a:cubicBezTo>
                  <a:cubicBezTo>
                    <a:pt x="1376" y="182"/>
                    <a:pt x="1400" y="182"/>
                    <a:pt x="1400" y="158"/>
                  </a:cubicBezTo>
                  <a:cubicBezTo>
                    <a:pt x="1400" y="0"/>
                    <a:pt x="1400" y="0"/>
                    <a:pt x="1400" y="0"/>
                  </a:cubicBezTo>
                  <a:lnTo>
                    <a:pt x="0" y="0"/>
                  </a:lnTo>
                  <a:close/>
                </a:path>
              </a:pathLst>
            </a:custGeom>
            <a:solidFill>
              <a:srgbClr val="EAEAEA"/>
            </a:solidFill>
            <a:ln w="9525">
              <a:solidFill>
                <a:srgbClr val="EAEAEA"/>
              </a:solid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81" name="Freeform 80"/>
            <p:cNvSpPr>
              <a:spLocks/>
            </p:cNvSpPr>
            <p:nvPr userDrawn="1"/>
          </p:nvSpPr>
          <p:spPr bwMode="gray">
            <a:xfrm>
              <a:off x="3465513" y="2070100"/>
              <a:ext cx="5260975" cy="2025650"/>
            </a:xfrm>
            <a:custGeom>
              <a:avLst/>
              <a:gdLst>
                <a:gd name="T0" fmla="*/ 0 w 1400"/>
                <a:gd name="T1" fmla="*/ 0 h 538"/>
                <a:gd name="T2" fmla="*/ 0 w 1400"/>
                <a:gd name="T3" fmla="*/ 538 h 538"/>
                <a:gd name="T4" fmla="*/ 1400 w 1400"/>
                <a:gd name="T5" fmla="*/ 538 h 538"/>
                <a:gd name="T6" fmla="*/ 1400 w 1400"/>
                <a:gd name="T7" fmla="*/ 24 h 538"/>
                <a:gd name="T8" fmla="*/ 1376 w 1400"/>
                <a:gd name="T9" fmla="*/ 0 h 538"/>
                <a:gd name="T10" fmla="*/ 0 w 1400"/>
                <a:gd name="T11" fmla="*/ 0 h 538"/>
              </a:gdLst>
              <a:ahLst/>
              <a:cxnLst>
                <a:cxn ang="0">
                  <a:pos x="T0" y="T1"/>
                </a:cxn>
                <a:cxn ang="0">
                  <a:pos x="T2" y="T3"/>
                </a:cxn>
                <a:cxn ang="0">
                  <a:pos x="T4" y="T5"/>
                </a:cxn>
                <a:cxn ang="0">
                  <a:pos x="T6" y="T7"/>
                </a:cxn>
                <a:cxn ang="0">
                  <a:pos x="T8" y="T9"/>
                </a:cxn>
                <a:cxn ang="0">
                  <a:pos x="T10" y="T11"/>
                </a:cxn>
              </a:cxnLst>
              <a:rect l="0" t="0" r="r" b="b"/>
              <a:pathLst>
                <a:path w="1400" h="538">
                  <a:moveTo>
                    <a:pt x="0" y="0"/>
                  </a:moveTo>
                  <a:cubicBezTo>
                    <a:pt x="0" y="538"/>
                    <a:pt x="0" y="538"/>
                    <a:pt x="0" y="538"/>
                  </a:cubicBezTo>
                  <a:cubicBezTo>
                    <a:pt x="1400" y="538"/>
                    <a:pt x="1400" y="538"/>
                    <a:pt x="1400" y="538"/>
                  </a:cubicBezTo>
                  <a:cubicBezTo>
                    <a:pt x="1400" y="24"/>
                    <a:pt x="1400" y="24"/>
                    <a:pt x="1400" y="24"/>
                  </a:cubicBezTo>
                  <a:cubicBezTo>
                    <a:pt x="1400" y="24"/>
                    <a:pt x="1400" y="0"/>
                    <a:pt x="1376" y="0"/>
                  </a:cubicBezTo>
                  <a:lnTo>
                    <a:pt x="0" y="0"/>
                  </a:lnTo>
                  <a:close/>
                </a:path>
              </a:pathLst>
            </a:custGeom>
            <a:solidFill>
              <a:srgbClr val="FF6200"/>
            </a:solidFill>
            <a:ln w="9525">
              <a:solidFill>
                <a:srgbClr val="FF6200"/>
              </a:solidFill>
              <a:round/>
              <a:headEnd/>
              <a:tailEnd/>
            </a:ln>
          </p:spPr>
          <p:txBody>
            <a:bodyPr vert="horz" wrap="square" lIns="91440" tIns="45720" rIns="91440" bIns="45720" numCol="1" anchor="t" anchorCtr="0" compatLnSpc="1">
              <a:prstTxWarp prst="textNoShape">
                <a:avLst/>
              </a:prstTxWarp>
            </a:bodyPr>
            <a:lstStyle/>
            <a:p>
              <a:endParaRPr lang="en-GB"/>
            </a:p>
          </p:txBody>
        </p:sp>
      </p:grpSp>
      <p:sp>
        <p:nvSpPr>
          <p:cNvPr id="9" name="Title 1"/>
          <p:cNvSpPr>
            <a:spLocks noGrp="1"/>
          </p:cNvSpPr>
          <p:nvPr>
            <p:ph type="ctrTitle"/>
          </p:nvPr>
        </p:nvSpPr>
        <p:spPr bwMode="gray">
          <a:xfrm>
            <a:off x="842434" y="2012286"/>
            <a:ext cx="4877966" cy="1461600"/>
          </a:xfrm>
        </p:spPr>
        <p:txBody>
          <a:bodyPr anchor="ctr" anchorCtr="0">
            <a:noAutofit/>
          </a:bodyPr>
          <a:lstStyle>
            <a:lvl1pPr algn="l">
              <a:lnSpc>
                <a:spcPts val="3800"/>
              </a:lnSpc>
              <a:defRPr sz="3800">
                <a:solidFill>
                  <a:schemeClr val="bg1"/>
                </a:solidFill>
              </a:defRPr>
            </a:lvl1pPr>
          </a:lstStyle>
          <a:p>
            <a:r>
              <a:rPr lang="en-US" noProof="0"/>
              <a:t>Click to edit Master title style</a:t>
            </a:r>
            <a:endParaRPr lang="en-GB" noProof="0" dirty="0"/>
          </a:p>
        </p:txBody>
      </p:sp>
      <p:sp>
        <p:nvSpPr>
          <p:cNvPr id="10" name="Subtitle 2"/>
          <p:cNvSpPr>
            <a:spLocks noGrp="1"/>
          </p:cNvSpPr>
          <p:nvPr>
            <p:ph type="subTitle" idx="1"/>
          </p:nvPr>
        </p:nvSpPr>
        <p:spPr bwMode="gray">
          <a:xfrm>
            <a:off x="842434" y="4031478"/>
            <a:ext cx="4877966" cy="306798"/>
          </a:xfrm>
        </p:spPr>
        <p:txBody>
          <a:bodyPr anchor="ctr" anchorCtr="0">
            <a:noAutofit/>
          </a:bodyPr>
          <a:lstStyle>
            <a:lvl1pPr marL="0" indent="0" algn="l">
              <a:lnSpc>
                <a:spcPts val="2200"/>
              </a:lnSpc>
              <a:buNone/>
              <a:defRPr sz="1700" b="0" i="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noProof="0"/>
              <a:t>Click to edit Master subtitle style</a:t>
            </a:r>
            <a:endParaRPr lang="en-GB" noProof="0" dirty="0"/>
          </a:p>
        </p:txBody>
      </p:sp>
      <p:sp>
        <p:nvSpPr>
          <p:cNvPr id="11" name="Text Placeholder 6"/>
          <p:cNvSpPr>
            <a:spLocks noGrp="1"/>
          </p:cNvSpPr>
          <p:nvPr>
            <p:ph type="body" sz="quarter" idx="11"/>
          </p:nvPr>
        </p:nvSpPr>
        <p:spPr bwMode="gray">
          <a:xfrm>
            <a:off x="842434" y="3603486"/>
            <a:ext cx="4877966" cy="290712"/>
          </a:xfrm>
        </p:spPr>
        <p:txBody>
          <a:bodyPr bIns="0">
            <a:noAutofit/>
          </a:bodyPr>
          <a:lstStyle>
            <a:lvl1pPr algn="l">
              <a:lnSpc>
                <a:spcPts val="1700"/>
              </a:lnSpc>
              <a:defRPr sz="1700">
                <a:solidFill>
                  <a:schemeClr val="bg1"/>
                </a:solidFill>
              </a:defRPr>
            </a:lvl1pPr>
          </a:lstStyle>
          <a:p>
            <a:pPr lvl="0"/>
            <a:r>
              <a:rPr lang="en-US" noProof="0"/>
              <a:t>Click to edit Master text styles</a:t>
            </a:r>
          </a:p>
        </p:txBody>
      </p:sp>
      <p:sp>
        <p:nvSpPr>
          <p:cNvPr id="12" name="Rectangle 11"/>
          <p:cNvSpPr/>
          <p:nvPr userDrawn="1"/>
        </p:nvSpPr>
        <p:spPr bwMode="gray">
          <a:xfrm>
            <a:off x="1" y="6024880"/>
            <a:ext cx="12190193" cy="8331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dirty="0"/>
          </a:p>
        </p:txBody>
      </p:sp>
      <p:pic>
        <p:nvPicPr>
          <p:cNvPr id="18" name="Picture 1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73167" y="6203775"/>
            <a:ext cx="1518197" cy="378000"/>
          </a:xfrm>
          <a:prstGeom prst="rect">
            <a:avLst/>
          </a:prstGeom>
        </p:spPr>
      </p:pic>
      <p:sp>
        <p:nvSpPr>
          <p:cNvPr id="39" name="Text Placeholder 2"/>
          <p:cNvSpPr>
            <a:spLocks noGrp="1"/>
          </p:cNvSpPr>
          <p:nvPr>
            <p:ph type="body" sz="quarter" idx="14" hasCustomPrompt="1"/>
          </p:nvPr>
        </p:nvSpPr>
        <p:spPr>
          <a:xfrm>
            <a:off x="842434" y="4381898"/>
            <a:ext cx="4878000" cy="216000"/>
          </a:xfrm>
        </p:spPr>
        <p:txBody>
          <a:bodyPr tIns="0" bIns="0"/>
          <a:lstStyle>
            <a:lvl1pPr marL="0" indent="0" algn="l">
              <a:lnSpc>
                <a:spcPts val="1350"/>
              </a:lnSpc>
              <a:buNone/>
              <a:defRPr sz="1350">
                <a:solidFill>
                  <a:srgbClr val="000000"/>
                </a:solidFill>
                <a:latin typeface="+mn-lt"/>
              </a:defRPr>
            </a:lvl1pPr>
            <a:lvl2pPr>
              <a:defRPr sz="2200">
                <a:solidFill>
                  <a:srgbClr val="000000"/>
                </a:solidFill>
              </a:defRPr>
            </a:lvl2pPr>
            <a:lvl3pPr>
              <a:defRPr sz="2200">
                <a:solidFill>
                  <a:srgbClr val="000000"/>
                </a:solidFill>
              </a:defRPr>
            </a:lvl3pPr>
            <a:lvl4pPr>
              <a:defRPr sz="2200">
                <a:solidFill>
                  <a:srgbClr val="000000"/>
                </a:solidFill>
              </a:defRPr>
            </a:lvl4pPr>
            <a:lvl5pPr>
              <a:defRPr sz="2200">
                <a:solidFill>
                  <a:srgbClr val="000000"/>
                </a:solidFill>
              </a:defRPr>
            </a:lvl5pPr>
          </a:lstStyle>
          <a:p>
            <a:pPr lvl="0"/>
            <a:r>
              <a:rPr lang="en-GB" noProof="0" dirty="0"/>
              <a:t>Click to edit location and date</a:t>
            </a:r>
          </a:p>
        </p:txBody>
      </p:sp>
      <p:grpSp>
        <p:nvGrpSpPr>
          <p:cNvPr id="40" name="Group 39"/>
          <p:cNvGrpSpPr/>
          <p:nvPr userDrawn="1"/>
        </p:nvGrpSpPr>
        <p:grpSpPr>
          <a:xfrm>
            <a:off x="10749167" y="-133099"/>
            <a:ext cx="1441027" cy="1565166"/>
            <a:chOff x="5364088" y="4720073"/>
            <a:chExt cx="1441027" cy="1565166"/>
          </a:xfrm>
        </p:grpSpPr>
        <p:sp>
          <p:nvSpPr>
            <p:cNvPr id="41" name="Freeform 5"/>
            <p:cNvSpPr>
              <a:spLocks/>
            </p:cNvSpPr>
            <p:nvPr/>
          </p:nvSpPr>
          <p:spPr bwMode="gray">
            <a:xfrm>
              <a:off x="5364088" y="4844212"/>
              <a:ext cx="1441027" cy="1441027"/>
            </a:xfrm>
            <a:custGeom>
              <a:avLst/>
              <a:gdLst>
                <a:gd name="T0" fmla="*/ 0 w 810"/>
                <a:gd name="T1" fmla="*/ 0 h 810"/>
                <a:gd name="T2" fmla="*/ 810 w 810"/>
                <a:gd name="T3" fmla="*/ 810 h 810"/>
                <a:gd name="T4" fmla="*/ 810 w 810"/>
                <a:gd name="T5" fmla="*/ 536 h 810"/>
                <a:gd name="T6" fmla="*/ 274 w 810"/>
                <a:gd name="T7" fmla="*/ 0 h 810"/>
                <a:gd name="T8" fmla="*/ 0 w 810"/>
                <a:gd name="T9" fmla="*/ 0 h 810"/>
              </a:gdLst>
              <a:ahLst/>
              <a:cxnLst>
                <a:cxn ang="0">
                  <a:pos x="T0" y="T1"/>
                </a:cxn>
                <a:cxn ang="0">
                  <a:pos x="T2" y="T3"/>
                </a:cxn>
                <a:cxn ang="0">
                  <a:pos x="T4" y="T5"/>
                </a:cxn>
                <a:cxn ang="0">
                  <a:pos x="T6" y="T7"/>
                </a:cxn>
                <a:cxn ang="0">
                  <a:pos x="T8" y="T9"/>
                </a:cxn>
              </a:cxnLst>
              <a:rect l="0" t="0" r="r" b="b"/>
              <a:pathLst>
                <a:path w="810" h="810">
                  <a:moveTo>
                    <a:pt x="0" y="0"/>
                  </a:moveTo>
                  <a:lnTo>
                    <a:pt x="810" y="810"/>
                  </a:lnTo>
                  <a:lnTo>
                    <a:pt x="810" y="536"/>
                  </a:lnTo>
                  <a:lnTo>
                    <a:pt x="274" y="0"/>
                  </a:lnTo>
                  <a:lnTo>
                    <a:pt x="0" y="0"/>
                  </a:lnTo>
                  <a:close/>
                </a:path>
              </a:pathLst>
            </a:custGeom>
            <a:solidFill>
              <a:srgbClr val="17A7DC"/>
            </a:solidFill>
            <a:ln w="19050">
              <a:solidFill>
                <a:srgbClr val="60A6DA"/>
              </a:solidFill>
              <a:round/>
              <a:headEnd/>
              <a:tailEnd/>
            </a:ln>
          </p:spPr>
          <p:txBody>
            <a:bodyPr vert="horz" wrap="square" lIns="91440" tIns="45720" rIns="91440" bIns="45720" numCol="1" anchor="t" anchorCtr="0" compatLnSpc="1">
              <a:prstTxWarp prst="textNoShape">
                <a:avLst/>
              </a:prstTxWarp>
            </a:bodyPr>
            <a:lstStyle/>
            <a:p>
              <a:endParaRPr lang="en-GB" sz="3200"/>
            </a:p>
          </p:txBody>
        </p:sp>
        <p:sp>
          <p:nvSpPr>
            <p:cNvPr id="42" name="Title 14"/>
            <p:cNvSpPr txBox="1">
              <a:spLocks/>
            </p:cNvSpPr>
            <p:nvPr userDrawn="1"/>
          </p:nvSpPr>
          <p:spPr bwMode="gray">
            <a:xfrm rot="2700000">
              <a:off x="5481455" y="5320862"/>
              <a:ext cx="1447800" cy="246221"/>
            </a:xfrm>
            <a:prstGeom prst="rect">
              <a:avLst/>
            </a:prstGeom>
          </p:spPr>
          <p:txBody>
            <a:bodyPr vert="horz" wrap="none" lIns="0" tIns="0" rIns="0" bIns="0" rtlCol="0" anchor="ctr" anchorCtr="0">
              <a:noAutofit/>
            </a:bodyPr>
            <a:lstStyle>
              <a:lvl1pPr algn="l" defTabSz="914400" rtl="0" eaLnBrk="1" latinLnBrk="0" hangingPunct="1">
                <a:lnSpc>
                  <a:spcPts val="4600"/>
                </a:lnSpc>
                <a:spcBef>
                  <a:spcPct val="0"/>
                </a:spcBef>
                <a:buNone/>
                <a:defRPr sz="4400" b="1" kern="1200" baseline="0">
                  <a:solidFill>
                    <a:schemeClr val="bg1"/>
                  </a:solidFill>
                  <a:latin typeface="+mj-lt"/>
                  <a:ea typeface="+mj-ea"/>
                  <a:cs typeface="Arial" panose="020B0604020202020204" pitchFamily="34" charset="0"/>
                </a:defRPr>
              </a:lvl1pPr>
            </a:lstStyle>
            <a:p>
              <a:pPr algn="ctr">
                <a:lnSpc>
                  <a:spcPct val="100000"/>
                </a:lnSpc>
              </a:pPr>
              <a:r>
                <a:rPr lang="en-GB" sz="1600" noProof="0" dirty="0"/>
                <a:t>Confidential</a:t>
              </a:r>
            </a:p>
          </p:txBody>
        </p:sp>
      </p:grpSp>
      <p:sp>
        <p:nvSpPr>
          <p:cNvPr id="70" name="Picture Placeholder 69"/>
          <p:cNvSpPr>
            <a:spLocks noGrp="1"/>
          </p:cNvSpPr>
          <p:nvPr>
            <p:ph type="pic" sz="quarter" idx="12"/>
          </p:nvPr>
        </p:nvSpPr>
        <p:spPr bwMode="gray">
          <a:xfrm>
            <a:off x="-3176" y="1"/>
            <a:ext cx="12195175" cy="6024879"/>
          </a:xfrm>
          <a:custGeom>
            <a:avLst/>
            <a:gdLst>
              <a:gd name="connsiteX0" fmla="*/ 11239226 w 12195175"/>
              <a:gd name="connsiteY0" fmla="*/ 0 h 6024879"/>
              <a:gd name="connsiteX1" fmla="*/ 12195175 w 12195175"/>
              <a:gd name="connsiteY1" fmla="*/ 0 h 6024879"/>
              <a:gd name="connsiteX2" fmla="*/ 12195175 w 12195175"/>
              <a:gd name="connsiteY2" fmla="*/ 955949 h 6024879"/>
              <a:gd name="connsiteX3" fmla="*/ 0 w 12195175"/>
              <a:gd name="connsiteY3" fmla="*/ 0 h 6024879"/>
              <a:gd name="connsiteX4" fmla="*/ 10750550 w 12195175"/>
              <a:gd name="connsiteY4" fmla="*/ 0 h 6024879"/>
              <a:gd name="connsiteX5" fmla="*/ 12195175 w 12195175"/>
              <a:gd name="connsiteY5" fmla="*/ 1444625 h 6024879"/>
              <a:gd name="connsiteX6" fmla="*/ 12195175 w 12195175"/>
              <a:gd name="connsiteY6" fmla="*/ 6024879 h 6024879"/>
              <a:gd name="connsiteX7" fmla="*/ 0 w 12195175"/>
              <a:gd name="connsiteY7" fmla="*/ 6024879 h 6024879"/>
              <a:gd name="connsiteX8" fmla="*/ 0 w 12195175"/>
              <a:gd name="connsiteY8" fmla="*/ 4688798 h 6024879"/>
              <a:gd name="connsiteX9" fmla="*/ 3176 w 12195175"/>
              <a:gd name="connsiteY9" fmla="*/ 4688798 h 6024879"/>
              <a:gd name="connsiteX10" fmla="*/ 61412 w 12195175"/>
              <a:gd name="connsiteY10" fmla="*/ 4688798 h 6024879"/>
              <a:gd name="connsiteX11" fmla="*/ 530839 w 12195175"/>
              <a:gd name="connsiteY11" fmla="*/ 4688798 h 6024879"/>
              <a:gd name="connsiteX12" fmla="*/ 5811194 w 12195175"/>
              <a:gd name="connsiteY12" fmla="*/ 4688798 h 6024879"/>
              <a:gd name="connsiteX13" fmla="*/ 5912496 w 12195175"/>
              <a:gd name="connsiteY13" fmla="*/ 4587218 h 6024879"/>
              <a:gd name="connsiteX14" fmla="*/ 5912496 w 12195175"/>
              <a:gd name="connsiteY14" fmla="*/ 3918482 h 6024879"/>
              <a:gd name="connsiteX15" fmla="*/ 5912496 w 12195175"/>
              <a:gd name="connsiteY15" fmla="*/ 1744697 h 6024879"/>
              <a:gd name="connsiteX16" fmla="*/ 5811194 w 12195175"/>
              <a:gd name="connsiteY16" fmla="*/ 1643198 h 6024879"/>
              <a:gd name="connsiteX17" fmla="*/ 61412 w 12195175"/>
              <a:gd name="connsiteY17" fmla="*/ 1643198 h 6024879"/>
              <a:gd name="connsiteX18" fmla="*/ 3176 w 12195175"/>
              <a:gd name="connsiteY18" fmla="*/ 1643198 h 6024879"/>
              <a:gd name="connsiteX19" fmla="*/ 0 w 12195175"/>
              <a:gd name="connsiteY19" fmla="*/ 1643198 h 602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195175" h="6024879">
                <a:moveTo>
                  <a:pt x="11239226" y="0"/>
                </a:moveTo>
                <a:lnTo>
                  <a:pt x="12195175" y="0"/>
                </a:lnTo>
                <a:lnTo>
                  <a:pt x="12195175" y="955949"/>
                </a:lnTo>
                <a:close/>
                <a:moveTo>
                  <a:pt x="0" y="0"/>
                </a:moveTo>
                <a:lnTo>
                  <a:pt x="10750550" y="0"/>
                </a:lnTo>
                <a:lnTo>
                  <a:pt x="12195175" y="1444625"/>
                </a:lnTo>
                <a:lnTo>
                  <a:pt x="12195175" y="6024879"/>
                </a:lnTo>
                <a:lnTo>
                  <a:pt x="0" y="6024879"/>
                </a:lnTo>
                <a:lnTo>
                  <a:pt x="0" y="4688798"/>
                </a:lnTo>
                <a:lnTo>
                  <a:pt x="3176" y="4688798"/>
                </a:lnTo>
                <a:lnTo>
                  <a:pt x="61412" y="4688798"/>
                </a:lnTo>
                <a:lnTo>
                  <a:pt x="530839" y="4688798"/>
                </a:lnTo>
                <a:cubicBezTo>
                  <a:pt x="5811194" y="4688798"/>
                  <a:pt x="5811194" y="4688798"/>
                  <a:pt x="5811194" y="4688798"/>
                </a:cubicBezTo>
                <a:cubicBezTo>
                  <a:pt x="5811194" y="4688798"/>
                  <a:pt x="5912496" y="4688798"/>
                  <a:pt x="5912496" y="4587218"/>
                </a:cubicBezTo>
                <a:cubicBezTo>
                  <a:pt x="5912496" y="3918482"/>
                  <a:pt x="5912496" y="3918482"/>
                  <a:pt x="5912496" y="3918482"/>
                </a:cubicBezTo>
                <a:cubicBezTo>
                  <a:pt x="5912496" y="1744697"/>
                  <a:pt x="5912496" y="1744697"/>
                  <a:pt x="5912496" y="1744697"/>
                </a:cubicBezTo>
                <a:cubicBezTo>
                  <a:pt x="5912496" y="1744697"/>
                  <a:pt x="5912496" y="1643198"/>
                  <a:pt x="5811194" y="1643198"/>
                </a:cubicBezTo>
                <a:lnTo>
                  <a:pt x="61412" y="1643198"/>
                </a:lnTo>
                <a:lnTo>
                  <a:pt x="3176" y="1643198"/>
                </a:lnTo>
                <a:lnTo>
                  <a:pt x="0" y="1643198"/>
                </a:lnTo>
                <a:close/>
              </a:path>
            </a:pathLst>
          </a:custGeom>
          <a:solidFill>
            <a:srgbClr val="E9E9E9">
              <a:alpha val="10000"/>
            </a:srgbClr>
          </a:solidFill>
        </p:spPr>
        <p:txBody>
          <a:bodyPr wrap="square" lIns="2880000" tIns="0" anchor="ctr" anchorCtr="0">
            <a:noAutofit/>
          </a:bodyPr>
          <a:lstStyle>
            <a:lvl1pPr algn="ctr">
              <a:defRPr sz="1400" b="0"/>
            </a:lvl1pPr>
          </a:lstStyle>
          <a:p>
            <a:r>
              <a:rPr lang="en-US" noProof="0"/>
              <a:t>Click icon to add picture</a:t>
            </a:r>
            <a:endParaRPr lang="en-GB" noProof="0" dirty="0"/>
          </a:p>
        </p:txBody>
      </p:sp>
      <p:grpSp>
        <p:nvGrpSpPr>
          <p:cNvPr id="46" name="Group 45"/>
          <p:cNvGrpSpPr/>
          <p:nvPr userDrawn="1"/>
        </p:nvGrpSpPr>
        <p:grpSpPr>
          <a:xfrm>
            <a:off x="-2035175" y="0"/>
            <a:ext cx="1881477" cy="5176146"/>
            <a:chOff x="-2035175" y="0"/>
            <a:chExt cx="1881477" cy="5176146"/>
          </a:xfrm>
        </p:grpSpPr>
        <p:sp>
          <p:nvSpPr>
            <p:cNvPr id="47" name="Rectangle 104"/>
            <p:cNvSpPr>
              <a:spLocks noChangeArrowheads="1"/>
            </p:cNvSpPr>
            <p:nvPr userDrawn="1"/>
          </p:nvSpPr>
          <p:spPr bwMode="gray">
            <a:xfrm>
              <a:off x="-2025698" y="0"/>
              <a:ext cx="1872000" cy="5176145"/>
            </a:xfrm>
            <a:prstGeom prst="rect">
              <a:avLst/>
            </a:prstGeom>
            <a:solidFill>
              <a:srgbClr val="EAEAEA"/>
            </a:solidFill>
            <a:ln>
              <a:noFill/>
            </a:ln>
            <a:effectLst/>
          </p:spPr>
          <p:txBody>
            <a:bodyPr wrap="square" lIns="180000" tIns="180000" rIns="180000" bIns="180000" anchor="ctr">
              <a:noAutofit/>
            </a:bodyPr>
            <a:lstStyle/>
            <a:p>
              <a:endParaRPr lang="en-GB" sz="1000" noProof="0" dirty="0"/>
            </a:p>
          </p:txBody>
        </p:sp>
        <p:grpSp>
          <p:nvGrpSpPr>
            <p:cNvPr id="49" name="Group 48"/>
            <p:cNvGrpSpPr/>
            <p:nvPr userDrawn="1"/>
          </p:nvGrpSpPr>
          <p:grpSpPr>
            <a:xfrm>
              <a:off x="-2035175" y="0"/>
              <a:ext cx="1872000" cy="5176146"/>
              <a:chOff x="-2035175" y="0"/>
              <a:chExt cx="1872000" cy="5730107"/>
            </a:xfrm>
          </p:grpSpPr>
          <p:sp>
            <p:nvSpPr>
              <p:cNvPr id="50" name="Rectangle 104"/>
              <p:cNvSpPr>
                <a:spLocks noChangeArrowheads="1"/>
              </p:cNvSpPr>
              <p:nvPr/>
            </p:nvSpPr>
            <p:spPr bwMode="gray">
              <a:xfrm>
                <a:off x="-2035175" y="4684343"/>
                <a:ext cx="1872000" cy="1045764"/>
              </a:xfrm>
              <a:prstGeom prst="rect">
                <a:avLst/>
              </a:prstGeom>
              <a:solidFill>
                <a:srgbClr val="EAEAEA"/>
              </a:solidFill>
              <a:ln>
                <a:noFill/>
              </a:ln>
              <a:effectLst/>
            </p:spPr>
            <p:txBody>
              <a:bodyPr wrap="square" lIns="180000" tIns="180000" rIns="180000" bIns="180000" anchor="ctr">
                <a:noAutofit/>
              </a:bodyPr>
              <a:lstStyle/>
              <a:p>
                <a:endParaRPr lang="en-GB" sz="1000"/>
              </a:p>
            </p:txBody>
          </p:sp>
          <p:sp>
            <p:nvSpPr>
              <p:cNvPr id="51" name="Rectangle 104"/>
              <p:cNvSpPr>
                <a:spLocks noChangeArrowheads="1"/>
              </p:cNvSpPr>
              <p:nvPr userDrawn="1"/>
            </p:nvSpPr>
            <p:spPr bwMode="gray">
              <a:xfrm>
                <a:off x="-2035175" y="0"/>
                <a:ext cx="1872000" cy="4709801"/>
              </a:xfrm>
              <a:prstGeom prst="rect">
                <a:avLst/>
              </a:prstGeom>
              <a:solidFill>
                <a:srgbClr val="EAEAEA"/>
              </a:solidFill>
              <a:ln>
                <a:noFill/>
              </a:ln>
              <a:effectLst/>
            </p:spPr>
            <p:txBody>
              <a:bodyPr wrap="square" lIns="180000" tIns="180000" rIns="180000" bIns="180000" anchor="ctr">
                <a:noAutofit/>
              </a:bodyPr>
              <a:lstStyle/>
              <a:p>
                <a:endParaRPr lang="en-GB" sz="1000"/>
              </a:p>
            </p:txBody>
          </p:sp>
          <p:sp>
            <p:nvSpPr>
              <p:cNvPr id="52" name="Rectangle 105"/>
              <p:cNvSpPr>
                <a:spLocks noChangeArrowheads="1"/>
              </p:cNvSpPr>
              <p:nvPr userDrawn="1"/>
            </p:nvSpPr>
            <p:spPr bwMode="gray">
              <a:xfrm>
                <a:off x="-1903413" y="665771"/>
                <a:ext cx="215900" cy="215900"/>
              </a:xfrm>
              <a:prstGeom prst="rect">
                <a:avLst/>
              </a:prstGeom>
              <a:solidFill>
                <a:srgbClr val="FF6200"/>
              </a:solidFill>
              <a:ln>
                <a:noFill/>
              </a:ln>
              <a:effectLst/>
            </p:spPr>
            <p:txBody>
              <a:bodyPr wrap="square" anchor="ctr">
                <a:noAutofit/>
              </a:bodyPr>
              <a:lstStyle/>
              <a:p>
                <a:endParaRPr lang="en-GB" sz="1000"/>
              </a:p>
            </p:txBody>
          </p:sp>
          <p:sp>
            <p:nvSpPr>
              <p:cNvPr id="53" name="Rectangle 106"/>
              <p:cNvSpPr>
                <a:spLocks noChangeArrowheads="1"/>
              </p:cNvSpPr>
              <p:nvPr userDrawn="1"/>
            </p:nvSpPr>
            <p:spPr bwMode="gray">
              <a:xfrm>
                <a:off x="-1612900" y="675296"/>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Orange</a:t>
                </a:r>
              </a:p>
              <a:p>
                <a:pPr>
                  <a:lnSpc>
                    <a:spcPct val="65000"/>
                  </a:lnSpc>
                  <a:spcBef>
                    <a:spcPct val="20000"/>
                  </a:spcBef>
                  <a:spcAft>
                    <a:spcPct val="20000"/>
                  </a:spcAft>
                </a:pPr>
                <a:r>
                  <a:rPr lang="en-GB" altLang="en-GB" sz="1000" dirty="0">
                    <a:solidFill>
                      <a:srgbClr val="333333"/>
                    </a:solidFill>
                  </a:rPr>
                  <a:t>RGB= 255, 98, 0</a:t>
                </a:r>
              </a:p>
            </p:txBody>
          </p:sp>
          <p:sp>
            <p:nvSpPr>
              <p:cNvPr id="54" name="Rectangle 107"/>
              <p:cNvSpPr>
                <a:spLocks noChangeArrowheads="1"/>
              </p:cNvSpPr>
              <p:nvPr userDrawn="1"/>
            </p:nvSpPr>
            <p:spPr bwMode="gray">
              <a:xfrm>
                <a:off x="-1903413" y="1055027"/>
                <a:ext cx="215900" cy="215900"/>
              </a:xfrm>
              <a:prstGeom prst="rect">
                <a:avLst/>
              </a:prstGeom>
              <a:solidFill>
                <a:srgbClr val="A8A8A8"/>
              </a:solidFill>
              <a:ln>
                <a:noFill/>
              </a:ln>
              <a:effectLst/>
            </p:spPr>
            <p:txBody>
              <a:bodyPr wrap="square" anchor="ctr">
                <a:noAutofit/>
              </a:bodyPr>
              <a:lstStyle/>
              <a:p>
                <a:endParaRPr lang="en-GB" sz="1000"/>
              </a:p>
            </p:txBody>
          </p:sp>
          <p:sp>
            <p:nvSpPr>
              <p:cNvPr id="55" name="Rectangle 108"/>
              <p:cNvSpPr>
                <a:spLocks noChangeArrowheads="1"/>
              </p:cNvSpPr>
              <p:nvPr userDrawn="1"/>
            </p:nvSpPr>
            <p:spPr bwMode="gray">
              <a:xfrm>
                <a:off x="-1612900" y="1080427"/>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Light Grey</a:t>
                </a:r>
              </a:p>
              <a:p>
                <a:pPr>
                  <a:lnSpc>
                    <a:spcPct val="65000"/>
                  </a:lnSpc>
                  <a:spcBef>
                    <a:spcPct val="20000"/>
                  </a:spcBef>
                  <a:spcAft>
                    <a:spcPct val="20000"/>
                  </a:spcAft>
                </a:pPr>
                <a:r>
                  <a:rPr lang="en-GB" altLang="en-GB" sz="1000" dirty="0">
                    <a:solidFill>
                      <a:srgbClr val="333333"/>
                    </a:solidFill>
                  </a:rPr>
                  <a:t>RGB= 168, 168, 168</a:t>
                </a:r>
              </a:p>
            </p:txBody>
          </p:sp>
          <p:sp>
            <p:nvSpPr>
              <p:cNvPr id="56" name="Rectangle 109"/>
              <p:cNvSpPr>
                <a:spLocks noChangeArrowheads="1"/>
              </p:cNvSpPr>
              <p:nvPr userDrawn="1"/>
            </p:nvSpPr>
            <p:spPr bwMode="gray">
              <a:xfrm>
                <a:off x="-1903413" y="2583180"/>
                <a:ext cx="215900" cy="215900"/>
              </a:xfrm>
              <a:prstGeom prst="rect">
                <a:avLst/>
              </a:prstGeom>
              <a:solidFill>
                <a:srgbClr val="525199"/>
              </a:solidFill>
              <a:ln>
                <a:noFill/>
              </a:ln>
              <a:effectLst/>
            </p:spPr>
            <p:txBody>
              <a:bodyPr wrap="square" anchor="ctr">
                <a:noAutofit/>
              </a:bodyPr>
              <a:lstStyle/>
              <a:p>
                <a:endParaRPr lang="en-GB" sz="1000"/>
              </a:p>
            </p:txBody>
          </p:sp>
          <p:sp>
            <p:nvSpPr>
              <p:cNvPr id="57" name="Rectangle 110"/>
              <p:cNvSpPr>
                <a:spLocks noChangeArrowheads="1"/>
              </p:cNvSpPr>
              <p:nvPr userDrawn="1"/>
            </p:nvSpPr>
            <p:spPr bwMode="gray">
              <a:xfrm>
                <a:off x="-1612900" y="259270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Indigo</a:t>
                </a:r>
              </a:p>
              <a:p>
                <a:pPr>
                  <a:lnSpc>
                    <a:spcPct val="65000"/>
                  </a:lnSpc>
                  <a:spcBef>
                    <a:spcPct val="20000"/>
                  </a:spcBef>
                  <a:spcAft>
                    <a:spcPct val="20000"/>
                  </a:spcAft>
                </a:pPr>
                <a:r>
                  <a:rPr lang="en-GB" altLang="en-GB" sz="1000" dirty="0">
                    <a:solidFill>
                      <a:srgbClr val="333333"/>
                    </a:solidFill>
                  </a:rPr>
                  <a:t>RGB= 82, 81, 153</a:t>
                </a:r>
              </a:p>
            </p:txBody>
          </p:sp>
          <p:sp>
            <p:nvSpPr>
              <p:cNvPr id="58" name="Rectangle 111"/>
              <p:cNvSpPr>
                <a:spLocks noChangeArrowheads="1"/>
              </p:cNvSpPr>
              <p:nvPr userDrawn="1"/>
            </p:nvSpPr>
            <p:spPr bwMode="gray">
              <a:xfrm>
                <a:off x="-1903413" y="3009234"/>
                <a:ext cx="215900" cy="215900"/>
              </a:xfrm>
              <a:prstGeom prst="rect">
                <a:avLst/>
              </a:prstGeom>
              <a:solidFill>
                <a:srgbClr val="60A6DA"/>
              </a:solidFill>
              <a:ln>
                <a:noFill/>
              </a:ln>
              <a:effectLst/>
            </p:spPr>
            <p:txBody>
              <a:bodyPr wrap="square" anchor="ctr">
                <a:noAutofit/>
              </a:bodyPr>
              <a:lstStyle/>
              <a:p>
                <a:endParaRPr lang="en-GB" sz="1000"/>
              </a:p>
            </p:txBody>
          </p:sp>
          <p:sp>
            <p:nvSpPr>
              <p:cNvPr id="59" name="Rectangle 112"/>
              <p:cNvSpPr>
                <a:spLocks noChangeArrowheads="1"/>
              </p:cNvSpPr>
              <p:nvPr userDrawn="1"/>
            </p:nvSpPr>
            <p:spPr bwMode="gray">
              <a:xfrm>
                <a:off x="-1612900" y="3009234"/>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Sky</a:t>
                </a:r>
              </a:p>
              <a:p>
                <a:pPr>
                  <a:lnSpc>
                    <a:spcPct val="65000"/>
                  </a:lnSpc>
                  <a:spcBef>
                    <a:spcPct val="20000"/>
                  </a:spcBef>
                  <a:spcAft>
                    <a:spcPct val="20000"/>
                  </a:spcAft>
                </a:pPr>
                <a:r>
                  <a:rPr lang="en-GB" altLang="en-GB" sz="1000" dirty="0">
                    <a:solidFill>
                      <a:srgbClr val="333333"/>
                    </a:solidFill>
                  </a:rPr>
                  <a:t>RGB= 96, 166, 218</a:t>
                </a:r>
              </a:p>
            </p:txBody>
          </p:sp>
          <p:sp>
            <p:nvSpPr>
              <p:cNvPr id="60" name="Rectangle 113"/>
              <p:cNvSpPr>
                <a:spLocks noChangeArrowheads="1"/>
              </p:cNvSpPr>
              <p:nvPr userDrawn="1"/>
            </p:nvSpPr>
            <p:spPr bwMode="gray">
              <a:xfrm>
                <a:off x="-1903413"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200" b="1" dirty="0">
                    <a:solidFill>
                      <a:srgbClr val="333333"/>
                    </a:solidFill>
                  </a:rPr>
                  <a:t>Colour guidelines</a:t>
                </a:r>
              </a:p>
            </p:txBody>
          </p:sp>
          <p:sp>
            <p:nvSpPr>
              <p:cNvPr id="61" name="Rectangle 107"/>
              <p:cNvSpPr>
                <a:spLocks noChangeArrowheads="1"/>
              </p:cNvSpPr>
              <p:nvPr/>
            </p:nvSpPr>
            <p:spPr bwMode="gray">
              <a:xfrm>
                <a:off x="-1903413" y="3435288"/>
                <a:ext cx="215900" cy="215900"/>
              </a:xfrm>
              <a:prstGeom prst="rect">
                <a:avLst/>
              </a:prstGeom>
              <a:solidFill>
                <a:srgbClr val="AB0066"/>
              </a:solidFill>
              <a:ln>
                <a:noFill/>
              </a:ln>
              <a:effectLst/>
            </p:spPr>
            <p:txBody>
              <a:bodyPr wrap="square" anchor="ctr">
                <a:noAutofit/>
              </a:bodyPr>
              <a:lstStyle/>
              <a:p>
                <a:endParaRPr lang="en-GB" sz="1000"/>
              </a:p>
            </p:txBody>
          </p:sp>
          <p:sp>
            <p:nvSpPr>
              <p:cNvPr id="62" name="Rectangle 108"/>
              <p:cNvSpPr>
                <a:spLocks noChangeArrowheads="1"/>
              </p:cNvSpPr>
              <p:nvPr/>
            </p:nvSpPr>
            <p:spPr bwMode="gray">
              <a:xfrm>
                <a:off x="-1612900" y="3434952"/>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Fuchsia</a:t>
                </a:r>
              </a:p>
              <a:p>
                <a:pPr>
                  <a:lnSpc>
                    <a:spcPct val="65000"/>
                  </a:lnSpc>
                  <a:spcBef>
                    <a:spcPct val="20000"/>
                  </a:spcBef>
                  <a:spcAft>
                    <a:spcPct val="20000"/>
                  </a:spcAft>
                </a:pPr>
                <a:r>
                  <a:rPr lang="en-GB" altLang="en-GB" sz="1000" dirty="0">
                    <a:solidFill>
                      <a:srgbClr val="333333"/>
                    </a:solidFill>
                  </a:rPr>
                  <a:t>RGB= 171, 0, 102</a:t>
                </a:r>
              </a:p>
            </p:txBody>
          </p:sp>
          <p:sp>
            <p:nvSpPr>
              <p:cNvPr id="63" name="Rectangle 109"/>
              <p:cNvSpPr>
                <a:spLocks noChangeArrowheads="1"/>
              </p:cNvSpPr>
              <p:nvPr/>
            </p:nvSpPr>
            <p:spPr bwMode="gray">
              <a:xfrm>
                <a:off x="-1903413" y="3853390"/>
                <a:ext cx="215900" cy="215900"/>
              </a:xfrm>
              <a:prstGeom prst="rect">
                <a:avLst/>
              </a:prstGeom>
              <a:solidFill>
                <a:srgbClr val="D0D93C"/>
              </a:solidFill>
              <a:ln>
                <a:noFill/>
              </a:ln>
              <a:effectLst/>
            </p:spPr>
            <p:txBody>
              <a:bodyPr wrap="square" anchor="ctr">
                <a:noAutofit/>
              </a:bodyPr>
              <a:lstStyle/>
              <a:p>
                <a:endParaRPr lang="en-GB" sz="1000"/>
              </a:p>
            </p:txBody>
          </p:sp>
          <p:sp>
            <p:nvSpPr>
              <p:cNvPr id="64" name="Rectangle 110"/>
              <p:cNvSpPr>
                <a:spLocks noChangeArrowheads="1"/>
              </p:cNvSpPr>
              <p:nvPr/>
            </p:nvSpPr>
            <p:spPr bwMode="gray">
              <a:xfrm>
                <a:off x="-1612900" y="385218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Lime</a:t>
                </a:r>
              </a:p>
              <a:p>
                <a:pPr>
                  <a:lnSpc>
                    <a:spcPct val="65000"/>
                  </a:lnSpc>
                  <a:spcBef>
                    <a:spcPct val="20000"/>
                  </a:spcBef>
                  <a:spcAft>
                    <a:spcPct val="20000"/>
                  </a:spcAft>
                </a:pPr>
                <a:r>
                  <a:rPr lang="en-GB" altLang="en-GB" sz="1000" dirty="0">
                    <a:solidFill>
                      <a:srgbClr val="333333"/>
                    </a:solidFill>
                  </a:rPr>
                  <a:t>RGB= 208, 217, 60</a:t>
                </a:r>
              </a:p>
            </p:txBody>
          </p:sp>
          <p:sp>
            <p:nvSpPr>
              <p:cNvPr id="65" name="Rectangle 111"/>
              <p:cNvSpPr>
                <a:spLocks noChangeArrowheads="1"/>
              </p:cNvSpPr>
              <p:nvPr/>
            </p:nvSpPr>
            <p:spPr bwMode="gray">
              <a:xfrm>
                <a:off x="-1903413" y="4247638"/>
                <a:ext cx="215900" cy="215900"/>
              </a:xfrm>
              <a:prstGeom prst="rect">
                <a:avLst/>
              </a:prstGeom>
              <a:solidFill>
                <a:srgbClr val="019649"/>
              </a:solidFill>
              <a:ln>
                <a:noFill/>
              </a:ln>
              <a:effectLst/>
            </p:spPr>
            <p:txBody>
              <a:bodyPr wrap="square" anchor="ctr">
                <a:noAutofit/>
              </a:bodyPr>
              <a:lstStyle/>
              <a:p>
                <a:endParaRPr lang="en-GB" sz="1000"/>
              </a:p>
            </p:txBody>
          </p:sp>
          <p:sp>
            <p:nvSpPr>
              <p:cNvPr id="66" name="Rectangle 112"/>
              <p:cNvSpPr>
                <a:spLocks noChangeArrowheads="1"/>
              </p:cNvSpPr>
              <p:nvPr/>
            </p:nvSpPr>
            <p:spPr bwMode="gray">
              <a:xfrm>
                <a:off x="-1612900" y="4252640"/>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Leaf</a:t>
                </a:r>
              </a:p>
              <a:p>
                <a:pPr>
                  <a:lnSpc>
                    <a:spcPct val="65000"/>
                  </a:lnSpc>
                  <a:spcBef>
                    <a:spcPct val="20000"/>
                  </a:spcBef>
                  <a:spcAft>
                    <a:spcPct val="20000"/>
                  </a:spcAft>
                </a:pPr>
                <a:r>
                  <a:rPr lang="en-GB" altLang="en-GB" sz="1000" dirty="0">
                    <a:solidFill>
                      <a:srgbClr val="333333"/>
                    </a:solidFill>
                  </a:rPr>
                  <a:t>RGB= 52, 150, 81</a:t>
                </a:r>
              </a:p>
            </p:txBody>
          </p:sp>
          <p:sp>
            <p:nvSpPr>
              <p:cNvPr id="67" name="Rectangle 109"/>
              <p:cNvSpPr>
                <a:spLocks noChangeArrowheads="1"/>
              </p:cNvSpPr>
              <p:nvPr/>
            </p:nvSpPr>
            <p:spPr bwMode="gray">
              <a:xfrm>
                <a:off x="-1903413" y="1489280"/>
                <a:ext cx="215900" cy="215900"/>
              </a:xfrm>
              <a:prstGeom prst="rect">
                <a:avLst/>
              </a:prstGeom>
              <a:solidFill>
                <a:srgbClr val="696969"/>
              </a:solidFill>
              <a:ln>
                <a:noFill/>
              </a:ln>
              <a:effectLst/>
            </p:spPr>
            <p:txBody>
              <a:bodyPr wrap="square" anchor="ctr">
                <a:noAutofit/>
              </a:bodyPr>
              <a:lstStyle/>
              <a:p>
                <a:endParaRPr lang="en-GB" sz="1000"/>
              </a:p>
            </p:txBody>
          </p:sp>
          <p:sp>
            <p:nvSpPr>
              <p:cNvPr id="68" name="Rectangle 110"/>
              <p:cNvSpPr>
                <a:spLocks noChangeArrowheads="1"/>
              </p:cNvSpPr>
              <p:nvPr/>
            </p:nvSpPr>
            <p:spPr bwMode="gray">
              <a:xfrm>
                <a:off x="-1612900" y="149880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Mid Grey</a:t>
                </a:r>
              </a:p>
              <a:p>
                <a:pPr>
                  <a:lnSpc>
                    <a:spcPct val="65000"/>
                  </a:lnSpc>
                  <a:spcBef>
                    <a:spcPct val="20000"/>
                  </a:spcBef>
                  <a:spcAft>
                    <a:spcPct val="20000"/>
                  </a:spcAft>
                </a:pPr>
                <a:r>
                  <a:rPr lang="en-GB" altLang="en-GB" sz="1000" dirty="0">
                    <a:solidFill>
                      <a:srgbClr val="333333"/>
                    </a:solidFill>
                  </a:rPr>
                  <a:t>RGB= 105, 105, 105</a:t>
                </a:r>
              </a:p>
            </p:txBody>
          </p:sp>
          <p:sp>
            <p:nvSpPr>
              <p:cNvPr id="69" name="Rectangle 111"/>
              <p:cNvSpPr>
                <a:spLocks noChangeArrowheads="1"/>
              </p:cNvSpPr>
              <p:nvPr/>
            </p:nvSpPr>
            <p:spPr bwMode="gray">
              <a:xfrm>
                <a:off x="-1903413" y="1895419"/>
                <a:ext cx="215900" cy="215900"/>
              </a:xfrm>
              <a:prstGeom prst="rect">
                <a:avLst/>
              </a:prstGeom>
              <a:solidFill>
                <a:srgbClr val="333333"/>
              </a:solidFill>
              <a:ln>
                <a:noFill/>
              </a:ln>
              <a:effectLst/>
            </p:spPr>
            <p:txBody>
              <a:bodyPr wrap="square" anchor="ctr">
                <a:noAutofit/>
              </a:bodyPr>
              <a:lstStyle/>
              <a:p>
                <a:endParaRPr lang="en-GB" sz="1000"/>
              </a:p>
            </p:txBody>
          </p:sp>
          <p:sp>
            <p:nvSpPr>
              <p:cNvPr id="91" name="Rectangle 112"/>
              <p:cNvSpPr>
                <a:spLocks noChangeArrowheads="1"/>
              </p:cNvSpPr>
              <p:nvPr/>
            </p:nvSpPr>
            <p:spPr bwMode="gray">
              <a:xfrm>
                <a:off x="-1612900" y="1904944"/>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Text Colour</a:t>
                </a:r>
              </a:p>
              <a:p>
                <a:pPr>
                  <a:lnSpc>
                    <a:spcPct val="65000"/>
                  </a:lnSpc>
                  <a:spcBef>
                    <a:spcPct val="20000"/>
                  </a:spcBef>
                  <a:spcAft>
                    <a:spcPct val="20000"/>
                  </a:spcAft>
                </a:pPr>
                <a:r>
                  <a:rPr lang="en-GB" altLang="en-GB" sz="1000" dirty="0">
                    <a:solidFill>
                      <a:srgbClr val="333333"/>
                    </a:solidFill>
                  </a:rPr>
                  <a:t>RGB= 51, 51, 51</a:t>
                </a:r>
              </a:p>
            </p:txBody>
          </p:sp>
          <p:pic>
            <p:nvPicPr>
              <p:cNvPr id="92" name="Picture 9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804990" y="2022815"/>
                <a:ext cx="154783" cy="138908"/>
              </a:xfrm>
              <a:prstGeom prst="rect">
                <a:avLst/>
              </a:prstGeom>
            </p:spPr>
          </p:pic>
          <p:sp>
            <p:nvSpPr>
              <p:cNvPr id="95" name="Rectangle 111"/>
              <p:cNvSpPr>
                <a:spLocks noChangeArrowheads="1"/>
              </p:cNvSpPr>
              <p:nvPr userDrawn="1"/>
            </p:nvSpPr>
            <p:spPr bwMode="gray">
              <a:xfrm>
                <a:off x="-1903413" y="4979815"/>
                <a:ext cx="215900" cy="215900"/>
              </a:xfrm>
              <a:prstGeom prst="rect">
                <a:avLst/>
              </a:prstGeom>
              <a:solidFill>
                <a:srgbClr val="FF0000"/>
              </a:solidFill>
              <a:ln>
                <a:noFill/>
              </a:ln>
              <a:effectLst/>
            </p:spPr>
            <p:txBody>
              <a:bodyPr wrap="square" anchor="ctr">
                <a:noAutofit/>
              </a:bodyPr>
              <a:lstStyle/>
              <a:p>
                <a:endParaRPr lang="en-GB" sz="1000"/>
              </a:p>
            </p:txBody>
          </p:sp>
          <p:sp>
            <p:nvSpPr>
              <p:cNvPr id="96" name="Rectangle 112"/>
              <p:cNvSpPr>
                <a:spLocks noChangeArrowheads="1"/>
              </p:cNvSpPr>
              <p:nvPr userDrawn="1"/>
            </p:nvSpPr>
            <p:spPr bwMode="gray">
              <a:xfrm>
                <a:off x="-1612900" y="497981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Minus</a:t>
                </a:r>
              </a:p>
              <a:p>
                <a:pPr>
                  <a:lnSpc>
                    <a:spcPct val="65000"/>
                  </a:lnSpc>
                  <a:spcBef>
                    <a:spcPct val="20000"/>
                  </a:spcBef>
                  <a:spcAft>
                    <a:spcPct val="20000"/>
                  </a:spcAft>
                </a:pPr>
                <a:r>
                  <a:rPr lang="en-GB" altLang="en-GB" sz="1000" dirty="0">
                    <a:solidFill>
                      <a:srgbClr val="333333"/>
                    </a:solidFill>
                  </a:rPr>
                  <a:t>RGB= 255, 0, 0</a:t>
                </a:r>
              </a:p>
            </p:txBody>
          </p:sp>
          <p:sp>
            <p:nvSpPr>
              <p:cNvPr id="97" name="Rectangle 111"/>
              <p:cNvSpPr>
                <a:spLocks noChangeArrowheads="1"/>
              </p:cNvSpPr>
              <p:nvPr userDrawn="1"/>
            </p:nvSpPr>
            <p:spPr bwMode="gray">
              <a:xfrm>
                <a:off x="-1903413" y="5343581"/>
                <a:ext cx="215900" cy="215900"/>
              </a:xfrm>
              <a:prstGeom prst="rect">
                <a:avLst/>
              </a:prstGeom>
              <a:solidFill>
                <a:srgbClr val="019649"/>
              </a:solidFill>
              <a:ln>
                <a:noFill/>
              </a:ln>
              <a:effectLst/>
            </p:spPr>
            <p:txBody>
              <a:bodyPr wrap="square" anchor="ctr">
                <a:noAutofit/>
              </a:bodyPr>
              <a:lstStyle/>
              <a:p>
                <a:endParaRPr lang="en-GB" sz="1000"/>
              </a:p>
            </p:txBody>
          </p:sp>
          <p:sp>
            <p:nvSpPr>
              <p:cNvPr id="98" name="Rectangle 112"/>
              <p:cNvSpPr>
                <a:spLocks noChangeArrowheads="1"/>
              </p:cNvSpPr>
              <p:nvPr userDrawn="1"/>
            </p:nvSpPr>
            <p:spPr bwMode="gray">
              <a:xfrm>
                <a:off x="-1612900" y="5353106"/>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Plus</a:t>
                </a:r>
              </a:p>
              <a:p>
                <a:pPr>
                  <a:lnSpc>
                    <a:spcPct val="65000"/>
                  </a:lnSpc>
                  <a:spcBef>
                    <a:spcPct val="20000"/>
                  </a:spcBef>
                  <a:spcAft>
                    <a:spcPct val="20000"/>
                  </a:spcAft>
                </a:pPr>
                <a:r>
                  <a:rPr lang="en-GB" altLang="en-GB" sz="1000" dirty="0">
                    <a:solidFill>
                      <a:srgbClr val="333333"/>
                    </a:solidFill>
                  </a:rPr>
                  <a:t>RGB= 52, 150, 81</a:t>
                </a:r>
              </a:p>
            </p:txBody>
          </p:sp>
          <p:sp>
            <p:nvSpPr>
              <p:cNvPr id="99" name="Rectangle 113"/>
              <p:cNvSpPr>
                <a:spLocks noChangeArrowheads="1"/>
              </p:cNvSpPr>
              <p:nvPr userDrawn="1"/>
            </p:nvSpPr>
            <p:spPr bwMode="gray">
              <a:xfrm>
                <a:off x="-1903413" y="450038"/>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000" b="1" dirty="0">
                    <a:solidFill>
                      <a:srgbClr val="333333"/>
                    </a:solidFill>
                  </a:rPr>
                  <a:t>Primary colours</a:t>
                </a:r>
              </a:p>
            </p:txBody>
          </p:sp>
          <p:sp>
            <p:nvSpPr>
              <p:cNvPr id="100" name="Rectangle 113"/>
              <p:cNvSpPr>
                <a:spLocks noChangeArrowheads="1"/>
              </p:cNvSpPr>
              <p:nvPr userDrawn="1"/>
            </p:nvSpPr>
            <p:spPr bwMode="gray">
              <a:xfrm>
                <a:off x="-1903413" y="2380422"/>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000" b="1" dirty="0">
                    <a:solidFill>
                      <a:srgbClr val="333333"/>
                    </a:solidFill>
                  </a:rPr>
                  <a:t>Secondary colours</a:t>
                </a:r>
              </a:p>
            </p:txBody>
          </p:sp>
          <p:sp>
            <p:nvSpPr>
              <p:cNvPr id="101" name="Rectangle 113"/>
              <p:cNvSpPr>
                <a:spLocks noChangeArrowheads="1"/>
              </p:cNvSpPr>
              <p:nvPr userDrawn="1"/>
            </p:nvSpPr>
            <p:spPr bwMode="gray">
              <a:xfrm>
                <a:off x="-1903413" y="4757632"/>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000" b="1" dirty="0">
                    <a:solidFill>
                      <a:srgbClr val="333333"/>
                    </a:solidFill>
                  </a:rPr>
                  <a:t>Functional colours</a:t>
                </a:r>
              </a:p>
            </p:txBody>
          </p:sp>
        </p:grpSp>
      </p:grpSp>
      <p:pic>
        <p:nvPicPr>
          <p:cNvPr id="72" name="Picture 71"/>
          <p:cNvPicPr>
            <a:picLocks noChangeAspect="1"/>
          </p:cNvPicPr>
          <p:nvPr userDrawn="1"/>
        </p:nvPicPr>
        <p:blipFill>
          <a:blip r:embed="rId4"/>
          <a:stretch>
            <a:fillRect/>
          </a:stretch>
        </p:blipFill>
        <p:spPr>
          <a:xfrm>
            <a:off x="660400" y="6076157"/>
            <a:ext cx="2552107" cy="766800"/>
          </a:xfrm>
          <a:prstGeom prst="rect">
            <a:avLst/>
          </a:prstGeom>
        </p:spPr>
      </p:pic>
    </p:spTree>
    <p:extLst>
      <p:ext uri="{BB962C8B-B14F-4D97-AF65-F5344CB8AC3E}">
        <p14:creationId xmlns:p14="http://schemas.microsoft.com/office/powerpoint/2010/main" val="15469895"/>
      </p:ext>
    </p:extLst>
  </p:cSld>
  <p:clrMapOvr>
    <a:masterClrMapping/>
  </p:clrMapOvr>
  <p:extLst>
    <p:ext uri="{DCECCB84-F9BA-43D5-87BE-67443E8EF086}">
      <p15:sldGuideLst xmlns:p15="http://schemas.microsoft.com/office/powerpoint/2012/main">
        <p15:guide id="1" orient="horz" pos="4135">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Index Slide">
    <p:spTree>
      <p:nvGrpSpPr>
        <p:cNvPr id="1" name=""/>
        <p:cNvGrpSpPr/>
        <p:nvPr/>
      </p:nvGrpSpPr>
      <p:grpSpPr>
        <a:xfrm>
          <a:off x="0" y="0"/>
          <a:ext cx="0" cy="0"/>
          <a:chOff x="0" y="0"/>
          <a:chExt cx="0" cy="0"/>
        </a:xfrm>
      </p:grpSpPr>
      <p:sp>
        <p:nvSpPr>
          <p:cNvPr id="6" name="Freeform 5"/>
          <p:cNvSpPr>
            <a:spLocks noChangeAspect="1"/>
          </p:cNvSpPr>
          <p:nvPr userDrawn="1"/>
        </p:nvSpPr>
        <p:spPr bwMode="gray">
          <a:xfrm>
            <a:off x="696912" y="1201146"/>
            <a:ext cx="11199600" cy="4999653"/>
          </a:xfrm>
          <a:custGeom>
            <a:avLst/>
            <a:gdLst>
              <a:gd name="connsiteX0" fmla="*/ 95997 w 11199600"/>
              <a:gd name="connsiteY0" fmla="*/ 0 h 4999653"/>
              <a:gd name="connsiteX1" fmla="*/ 11103603 w 11199600"/>
              <a:gd name="connsiteY1" fmla="*/ 0 h 4999653"/>
              <a:gd name="connsiteX2" fmla="*/ 11199600 w 11199600"/>
              <a:gd name="connsiteY2" fmla="*/ 96110 h 4999653"/>
              <a:gd name="connsiteX3" fmla="*/ 11199600 w 11199600"/>
              <a:gd name="connsiteY3" fmla="*/ 335165 h 4999653"/>
              <a:gd name="connsiteX4" fmla="*/ 11199600 w 11199600"/>
              <a:gd name="connsiteY4" fmla="*/ 370350 h 4999653"/>
              <a:gd name="connsiteX5" fmla="*/ 11199600 w 11199600"/>
              <a:gd name="connsiteY5" fmla="*/ 379204 h 4999653"/>
              <a:gd name="connsiteX6" fmla="*/ 11199600 w 11199600"/>
              <a:gd name="connsiteY6" fmla="*/ 400048 h 4999653"/>
              <a:gd name="connsiteX7" fmla="*/ 11199600 w 11199600"/>
              <a:gd name="connsiteY7" fmla="*/ 400232 h 4999653"/>
              <a:gd name="connsiteX8" fmla="*/ 11199600 w 11199600"/>
              <a:gd name="connsiteY8" fmla="*/ 471202 h 4999653"/>
              <a:gd name="connsiteX9" fmla="*/ 11199600 w 11199600"/>
              <a:gd name="connsiteY9" fmla="*/ 475721 h 4999653"/>
              <a:gd name="connsiteX10" fmla="*/ 11199600 w 11199600"/>
              <a:gd name="connsiteY10" fmla="*/ 508692 h 4999653"/>
              <a:gd name="connsiteX11" fmla="*/ 11199600 w 11199600"/>
              <a:gd name="connsiteY11" fmla="*/ 554484 h 4999653"/>
              <a:gd name="connsiteX12" fmla="*/ 11199600 w 11199600"/>
              <a:gd name="connsiteY12" fmla="*/ 563015 h 4999653"/>
              <a:gd name="connsiteX13" fmla="*/ 11199600 w 11199600"/>
              <a:gd name="connsiteY13" fmla="*/ 609405 h 4999653"/>
              <a:gd name="connsiteX14" fmla="*/ 11199600 w 11199600"/>
              <a:gd name="connsiteY14" fmla="*/ 662759 h 4999653"/>
              <a:gd name="connsiteX15" fmla="*/ 11199600 w 11199600"/>
              <a:gd name="connsiteY15" fmla="*/ 674288 h 4999653"/>
              <a:gd name="connsiteX16" fmla="*/ 11199600 w 11199600"/>
              <a:gd name="connsiteY16" fmla="*/ 749961 h 4999653"/>
              <a:gd name="connsiteX17" fmla="*/ 11199600 w 11199600"/>
              <a:gd name="connsiteY17" fmla="*/ 775785 h 4999653"/>
              <a:gd name="connsiteX18" fmla="*/ 11199600 w 11199600"/>
              <a:gd name="connsiteY18" fmla="*/ 837255 h 4999653"/>
              <a:gd name="connsiteX19" fmla="*/ 11199600 w 11199600"/>
              <a:gd name="connsiteY19" fmla="*/ 902921 h 4999653"/>
              <a:gd name="connsiteX20" fmla="*/ 11199600 w 11199600"/>
              <a:gd name="connsiteY20" fmla="*/ 936999 h 4999653"/>
              <a:gd name="connsiteX21" fmla="*/ 11199600 w 11199600"/>
              <a:gd name="connsiteY21" fmla="*/ 1044999 h 4999653"/>
              <a:gd name="connsiteX22" fmla="*/ 11199600 w 11199600"/>
              <a:gd name="connsiteY22" fmla="*/ 1050025 h 4999653"/>
              <a:gd name="connsiteX23" fmla="*/ 11199600 w 11199600"/>
              <a:gd name="connsiteY23" fmla="*/ 1177161 h 4999653"/>
              <a:gd name="connsiteX24" fmla="*/ 11199600 w 11199600"/>
              <a:gd name="connsiteY24" fmla="*/ 1202847 h 4999653"/>
              <a:gd name="connsiteX25" fmla="*/ 11199600 w 11199600"/>
              <a:gd name="connsiteY25" fmla="*/ 1319239 h 4999653"/>
              <a:gd name="connsiteX26" fmla="*/ 11199600 w 11199600"/>
              <a:gd name="connsiteY26" fmla="*/ 1377296 h 4999653"/>
              <a:gd name="connsiteX27" fmla="*/ 11199600 w 11199600"/>
              <a:gd name="connsiteY27" fmla="*/ 1477087 h 4999653"/>
              <a:gd name="connsiteX28" fmla="*/ 11199600 w 11199600"/>
              <a:gd name="connsiteY28" fmla="*/ 1569177 h 4999653"/>
              <a:gd name="connsiteX29" fmla="*/ 11199600 w 11199600"/>
              <a:gd name="connsiteY29" fmla="*/ 1651536 h 4999653"/>
              <a:gd name="connsiteX30" fmla="*/ 11199600 w 11199600"/>
              <a:gd name="connsiteY30" fmla="*/ 1779318 h 4999653"/>
              <a:gd name="connsiteX31" fmla="*/ 11199600 w 11199600"/>
              <a:gd name="connsiteY31" fmla="*/ 1843417 h 4999653"/>
              <a:gd name="connsiteX32" fmla="*/ 11199600 w 11199600"/>
              <a:gd name="connsiteY32" fmla="*/ 2008551 h 4999653"/>
              <a:gd name="connsiteX33" fmla="*/ 11199600 w 11199600"/>
              <a:gd name="connsiteY33" fmla="*/ 2053558 h 4999653"/>
              <a:gd name="connsiteX34" fmla="*/ 11199600 w 11199600"/>
              <a:gd name="connsiteY34" fmla="*/ 2257705 h 4999653"/>
              <a:gd name="connsiteX35" fmla="*/ 11199600 w 11199600"/>
              <a:gd name="connsiteY35" fmla="*/ 2282791 h 4999653"/>
              <a:gd name="connsiteX36" fmla="*/ 11199600 w 11199600"/>
              <a:gd name="connsiteY36" fmla="*/ 2527610 h 4999653"/>
              <a:gd name="connsiteX37" fmla="*/ 11199600 w 11199600"/>
              <a:gd name="connsiteY37" fmla="*/ 2531945 h 4999653"/>
              <a:gd name="connsiteX38" fmla="*/ 11199600 w 11199600"/>
              <a:gd name="connsiteY38" fmla="*/ 2801851 h 4999653"/>
              <a:gd name="connsiteX39" fmla="*/ 11199600 w 11199600"/>
              <a:gd name="connsiteY39" fmla="*/ 2819097 h 4999653"/>
              <a:gd name="connsiteX40" fmla="*/ 11199600 w 11199600"/>
              <a:gd name="connsiteY40" fmla="*/ 3093337 h 4999653"/>
              <a:gd name="connsiteX41" fmla="*/ 11199600 w 11199600"/>
              <a:gd name="connsiteY41" fmla="*/ 3132995 h 4999653"/>
              <a:gd name="connsiteX42" fmla="*/ 11199600 w 11199600"/>
              <a:gd name="connsiteY42" fmla="*/ 3407236 h 4999653"/>
              <a:gd name="connsiteX43" fmla="*/ 11199600 w 11199600"/>
              <a:gd name="connsiteY43" fmla="*/ 3470135 h 4999653"/>
              <a:gd name="connsiteX44" fmla="*/ 11199600 w 11199600"/>
              <a:gd name="connsiteY44" fmla="*/ 3744375 h 4999653"/>
              <a:gd name="connsiteX45" fmla="*/ 11199600 w 11199600"/>
              <a:gd name="connsiteY45" fmla="*/ 3831346 h 4999653"/>
              <a:gd name="connsiteX46" fmla="*/ 11199600 w 11199600"/>
              <a:gd name="connsiteY46" fmla="*/ 4105586 h 4999653"/>
              <a:gd name="connsiteX47" fmla="*/ 11199600 w 11199600"/>
              <a:gd name="connsiteY47" fmla="*/ 4217459 h 4999653"/>
              <a:gd name="connsiteX48" fmla="*/ 11199600 w 11199600"/>
              <a:gd name="connsiteY48" fmla="*/ 4491699 h 4999653"/>
              <a:gd name="connsiteX49" fmla="*/ 11199600 w 11199600"/>
              <a:gd name="connsiteY49" fmla="*/ 4629303 h 4999653"/>
              <a:gd name="connsiteX50" fmla="*/ 11199600 w 11199600"/>
              <a:gd name="connsiteY50" fmla="*/ 4903543 h 4999653"/>
              <a:gd name="connsiteX51" fmla="*/ 11103603 w 11199600"/>
              <a:gd name="connsiteY51" fmla="*/ 4999653 h 4999653"/>
              <a:gd name="connsiteX52" fmla="*/ 95997 w 11199600"/>
              <a:gd name="connsiteY52" fmla="*/ 4999653 h 4999653"/>
              <a:gd name="connsiteX53" fmla="*/ 0 w 11199600"/>
              <a:gd name="connsiteY53" fmla="*/ 4903543 h 4999653"/>
              <a:gd name="connsiteX54" fmla="*/ 0 w 11199600"/>
              <a:gd name="connsiteY54" fmla="*/ 4664488 h 4999653"/>
              <a:gd name="connsiteX55" fmla="*/ 0 w 11199600"/>
              <a:gd name="connsiteY55" fmla="*/ 4629303 h 4999653"/>
              <a:gd name="connsiteX56" fmla="*/ 0 w 11199600"/>
              <a:gd name="connsiteY56" fmla="*/ 4628197 h 4999653"/>
              <a:gd name="connsiteX57" fmla="*/ 0 w 11199600"/>
              <a:gd name="connsiteY57" fmla="*/ 4620449 h 4999653"/>
              <a:gd name="connsiteX58" fmla="*/ 0 w 11199600"/>
              <a:gd name="connsiteY58" fmla="*/ 4599606 h 4999653"/>
              <a:gd name="connsiteX59" fmla="*/ 0 w 11199600"/>
              <a:gd name="connsiteY59" fmla="*/ 4599421 h 4999653"/>
              <a:gd name="connsiteX60" fmla="*/ 0 w 11199600"/>
              <a:gd name="connsiteY60" fmla="*/ 4558472 h 4999653"/>
              <a:gd name="connsiteX61" fmla="*/ 0 w 11199600"/>
              <a:gd name="connsiteY61" fmla="*/ 4528452 h 4999653"/>
              <a:gd name="connsiteX62" fmla="*/ 0 w 11199600"/>
              <a:gd name="connsiteY62" fmla="*/ 4523933 h 4999653"/>
              <a:gd name="connsiteX63" fmla="*/ 0 w 11199600"/>
              <a:gd name="connsiteY63" fmla="*/ 4490961 h 4999653"/>
              <a:gd name="connsiteX64" fmla="*/ 0 w 11199600"/>
              <a:gd name="connsiteY64" fmla="*/ 4445170 h 4999653"/>
              <a:gd name="connsiteX65" fmla="*/ 0 w 11199600"/>
              <a:gd name="connsiteY65" fmla="*/ 4436639 h 4999653"/>
              <a:gd name="connsiteX66" fmla="*/ 0 w 11199600"/>
              <a:gd name="connsiteY66" fmla="*/ 4390248 h 4999653"/>
              <a:gd name="connsiteX67" fmla="*/ 0 w 11199600"/>
              <a:gd name="connsiteY67" fmla="*/ 4336894 h 4999653"/>
              <a:gd name="connsiteX68" fmla="*/ 0 w 11199600"/>
              <a:gd name="connsiteY68" fmla="*/ 4325366 h 4999653"/>
              <a:gd name="connsiteX69" fmla="*/ 0 w 11199600"/>
              <a:gd name="connsiteY69" fmla="*/ 4249693 h 4999653"/>
              <a:gd name="connsiteX70" fmla="*/ 0 w 11199600"/>
              <a:gd name="connsiteY70" fmla="*/ 4223869 h 4999653"/>
              <a:gd name="connsiteX71" fmla="*/ 0 w 11199600"/>
              <a:gd name="connsiteY71" fmla="*/ 4162399 h 4999653"/>
              <a:gd name="connsiteX72" fmla="*/ 0 w 11199600"/>
              <a:gd name="connsiteY72" fmla="*/ 4096732 h 4999653"/>
              <a:gd name="connsiteX73" fmla="*/ 0 w 11199600"/>
              <a:gd name="connsiteY73" fmla="*/ 4062654 h 4999653"/>
              <a:gd name="connsiteX74" fmla="*/ 0 w 11199600"/>
              <a:gd name="connsiteY74" fmla="*/ 3954655 h 4999653"/>
              <a:gd name="connsiteX75" fmla="*/ 0 w 11199600"/>
              <a:gd name="connsiteY75" fmla="*/ 3949629 h 4999653"/>
              <a:gd name="connsiteX76" fmla="*/ 0 w 11199600"/>
              <a:gd name="connsiteY76" fmla="*/ 3822492 h 4999653"/>
              <a:gd name="connsiteX77" fmla="*/ 0 w 11199600"/>
              <a:gd name="connsiteY77" fmla="*/ 3796807 h 4999653"/>
              <a:gd name="connsiteX78" fmla="*/ 0 w 11199600"/>
              <a:gd name="connsiteY78" fmla="*/ 3680415 h 4999653"/>
              <a:gd name="connsiteX79" fmla="*/ 0 w 11199600"/>
              <a:gd name="connsiteY79" fmla="*/ 3622357 h 4999653"/>
              <a:gd name="connsiteX80" fmla="*/ 0 w 11199600"/>
              <a:gd name="connsiteY80" fmla="*/ 3522567 h 4999653"/>
              <a:gd name="connsiteX81" fmla="*/ 0 w 11199600"/>
              <a:gd name="connsiteY81" fmla="*/ 3430477 h 4999653"/>
              <a:gd name="connsiteX82" fmla="*/ 0 w 11199600"/>
              <a:gd name="connsiteY82" fmla="*/ 3348117 h 4999653"/>
              <a:gd name="connsiteX83" fmla="*/ 0 w 11199600"/>
              <a:gd name="connsiteY83" fmla="*/ 3220335 h 4999653"/>
              <a:gd name="connsiteX84" fmla="*/ 0 w 11199600"/>
              <a:gd name="connsiteY84" fmla="*/ 3156237 h 4999653"/>
              <a:gd name="connsiteX85" fmla="*/ 0 w 11199600"/>
              <a:gd name="connsiteY85" fmla="*/ 2991102 h 4999653"/>
              <a:gd name="connsiteX86" fmla="*/ 0 w 11199600"/>
              <a:gd name="connsiteY86" fmla="*/ 2946095 h 4999653"/>
              <a:gd name="connsiteX87" fmla="*/ 0 w 11199600"/>
              <a:gd name="connsiteY87" fmla="*/ 2741948 h 4999653"/>
              <a:gd name="connsiteX88" fmla="*/ 0 w 11199600"/>
              <a:gd name="connsiteY88" fmla="*/ 2716862 h 4999653"/>
              <a:gd name="connsiteX89" fmla="*/ 0 w 11199600"/>
              <a:gd name="connsiteY89" fmla="*/ 2472043 h 4999653"/>
              <a:gd name="connsiteX90" fmla="*/ 0 w 11199600"/>
              <a:gd name="connsiteY90" fmla="*/ 2467708 h 4999653"/>
              <a:gd name="connsiteX91" fmla="*/ 0 w 11199600"/>
              <a:gd name="connsiteY91" fmla="*/ 2197803 h 4999653"/>
              <a:gd name="connsiteX92" fmla="*/ 0 w 11199600"/>
              <a:gd name="connsiteY92" fmla="*/ 2180556 h 4999653"/>
              <a:gd name="connsiteX93" fmla="*/ 0 w 11199600"/>
              <a:gd name="connsiteY93" fmla="*/ 1906316 h 4999653"/>
              <a:gd name="connsiteX94" fmla="*/ 0 w 11199600"/>
              <a:gd name="connsiteY94" fmla="*/ 1866658 h 4999653"/>
              <a:gd name="connsiteX95" fmla="*/ 0 w 11199600"/>
              <a:gd name="connsiteY95" fmla="*/ 1592418 h 4999653"/>
              <a:gd name="connsiteX96" fmla="*/ 0 w 11199600"/>
              <a:gd name="connsiteY96" fmla="*/ 1529519 h 4999653"/>
              <a:gd name="connsiteX97" fmla="*/ 0 w 11199600"/>
              <a:gd name="connsiteY97" fmla="*/ 1255278 h 4999653"/>
              <a:gd name="connsiteX98" fmla="*/ 0 w 11199600"/>
              <a:gd name="connsiteY98" fmla="*/ 1168307 h 4999653"/>
              <a:gd name="connsiteX99" fmla="*/ 0 w 11199600"/>
              <a:gd name="connsiteY99" fmla="*/ 894067 h 4999653"/>
              <a:gd name="connsiteX100" fmla="*/ 0 w 11199600"/>
              <a:gd name="connsiteY100" fmla="*/ 782195 h 4999653"/>
              <a:gd name="connsiteX101" fmla="*/ 0 w 11199600"/>
              <a:gd name="connsiteY101" fmla="*/ 507955 h 4999653"/>
              <a:gd name="connsiteX102" fmla="*/ 0 w 11199600"/>
              <a:gd name="connsiteY102" fmla="*/ 370350 h 4999653"/>
              <a:gd name="connsiteX103" fmla="*/ 0 w 11199600"/>
              <a:gd name="connsiteY103" fmla="*/ 96110 h 4999653"/>
              <a:gd name="connsiteX104" fmla="*/ 95997 w 11199600"/>
              <a:gd name="connsiteY104" fmla="*/ 0 h 4999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11199600" h="4999653">
                <a:moveTo>
                  <a:pt x="95997" y="0"/>
                </a:moveTo>
                <a:lnTo>
                  <a:pt x="11103603" y="0"/>
                </a:lnTo>
                <a:cubicBezTo>
                  <a:pt x="11199600" y="0"/>
                  <a:pt x="11199600" y="96110"/>
                  <a:pt x="11199600" y="96110"/>
                </a:cubicBezTo>
                <a:cubicBezTo>
                  <a:pt x="11199600" y="96110"/>
                  <a:pt x="11199600" y="96110"/>
                  <a:pt x="11199600" y="335165"/>
                </a:cubicBezTo>
                <a:lnTo>
                  <a:pt x="11199600" y="370350"/>
                </a:lnTo>
                <a:cubicBezTo>
                  <a:pt x="11199600" y="370350"/>
                  <a:pt x="11199600" y="370350"/>
                  <a:pt x="11199600" y="379204"/>
                </a:cubicBezTo>
                <a:lnTo>
                  <a:pt x="11199600" y="400048"/>
                </a:lnTo>
                <a:lnTo>
                  <a:pt x="11199600" y="400232"/>
                </a:lnTo>
                <a:cubicBezTo>
                  <a:pt x="11199600" y="415173"/>
                  <a:pt x="11199600" y="437585"/>
                  <a:pt x="11199600" y="471202"/>
                </a:cubicBezTo>
                <a:lnTo>
                  <a:pt x="11199600" y="475721"/>
                </a:lnTo>
                <a:lnTo>
                  <a:pt x="11199600" y="508692"/>
                </a:lnTo>
                <a:cubicBezTo>
                  <a:pt x="11199600" y="522527"/>
                  <a:pt x="11199600" y="537744"/>
                  <a:pt x="11199600" y="554484"/>
                </a:cubicBezTo>
                <a:lnTo>
                  <a:pt x="11199600" y="563015"/>
                </a:lnTo>
                <a:lnTo>
                  <a:pt x="11199600" y="609405"/>
                </a:lnTo>
                <a:lnTo>
                  <a:pt x="11199600" y="662759"/>
                </a:lnTo>
                <a:lnTo>
                  <a:pt x="11199600" y="674288"/>
                </a:lnTo>
                <a:cubicBezTo>
                  <a:pt x="11199600" y="697668"/>
                  <a:pt x="11199600" y="722846"/>
                  <a:pt x="11199600" y="749961"/>
                </a:cubicBezTo>
                <a:lnTo>
                  <a:pt x="11199600" y="775785"/>
                </a:lnTo>
                <a:lnTo>
                  <a:pt x="11199600" y="837255"/>
                </a:lnTo>
                <a:lnTo>
                  <a:pt x="11199600" y="902921"/>
                </a:lnTo>
                <a:lnTo>
                  <a:pt x="11199600" y="936999"/>
                </a:lnTo>
                <a:lnTo>
                  <a:pt x="11199600" y="1044999"/>
                </a:lnTo>
                <a:lnTo>
                  <a:pt x="11199600" y="1050025"/>
                </a:lnTo>
                <a:cubicBezTo>
                  <a:pt x="11199600" y="1090006"/>
                  <a:pt x="11199600" y="1132338"/>
                  <a:pt x="11199600" y="1177161"/>
                </a:cubicBezTo>
                <a:lnTo>
                  <a:pt x="11199600" y="1202847"/>
                </a:lnTo>
                <a:lnTo>
                  <a:pt x="11199600" y="1319239"/>
                </a:lnTo>
                <a:lnTo>
                  <a:pt x="11199600" y="1377296"/>
                </a:lnTo>
                <a:lnTo>
                  <a:pt x="11199600" y="1477087"/>
                </a:lnTo>
                <a:lnTo>
                  <a:pt x="11199600" y="1569177"/>
                </a:lnTo>
                <a:lnTo>
                  <a:pt x="11199600" y="1651536"/>
                </a:lnTo>
                <a:lnTo>
                  <a:pt x="11199600" y="1779318"/>
                </a:lnTo>
                <a:lnTo>
                  <a:pt x="11199600" y="1843417"/>
                </a:lnTo>
                <a:lnTo>
                  <a:pt x="11199600" y="2008551"/>
                </a:lnTo>
                <a:lnTo>
                  <a:pt x="11199600" y="2053558"/>
                </a:lnTo>
                <a:lnTo>
                  <a:pt x="11199600" y="2257705"/>
                </a:lnTo>
                <a:lnTo>
                  <a:pt x="11199600" y="2282791"/>
                </a:lnTo>
                <a:lnTo>
                  <a:pt x="11199600" y="2527610"/>
                </a:lnTo>
                <a:lnTo>
                  <a:pt x="11199600" y="2531945"/>
                </a:lnTo>
                <a:cubicBezTo>
                  <a:pt x="11199600" y="2618409"/>
                  <a:pt x="11199600" y="2708331"/>
                  <a:pt x="11199600" y="2801851"/>
                </a:cubicBezTo>
                <a:lnTo>
                  <a:pt x="11199600" y="2819097"/>
                </a:lnTo>
                <a:lnTo>
                  <a:pt x="11199600" y="3093337"/>
                </a:lnTo>
                <a:lnTo>
                  <a:pt x="11199600" y="3132995"/>
                </a:lnTo>
                <a:lnTo>
                  <a:pt x="11199600" y="3407236"/>
                </a:lnTo>
                <a:lnTo>
                  <a:pt x="11199600" y="3470135"/>
                </a:lnTo>
                <a:lnTo>
                  <a:pt x="11199600" y="3744375"/>
                </a:lnTo>
                <a:lnTo>
                  <a:pt x="11199600" y="3831346"/>
                </a:lnTo>
                <a:lnTo>
                  <a:pt x="11199600" y="4105586"/>
                </a:lnTo>
                <a:lnTo>
                  <a:pt x="11199600" y="4217459"/>
                </a:lnTo>
                <a:lnTo>
                  <a:pt x="11199600" y="4491699"/>
                </a:lnTo>
                <a:lnTo>
                  <a:pt x="11199600" y="4629303"/>
                </a:lnTo>
                <a:lnTo>
                  <a:pt x="11199600" y="4903543"/>
                </a:lnTo>
                <a:cubicBezTo>
                  <a:pt x="11199600" y="4999653"/>
                  <a:pt x="11103603" y="4999653"/>
                  <a:pt x="11103603" y="4999653"/>
                </a:cubicBezTo>
                <a:cubicBezTo>
                  <a:pt x="11103603" y="4999653"/>
                  <a:pt x="11103603" y="4999653"/>
                  <a:pt x="95997" y="4999653"/>
                </a:cubicBezTo>
                <a:cubicBezTo>
                  <a:pt x="0" y="4999653"/>
                  <a:pt x="0" y="4903543"/>
                  <a:pt x="0" y="4903543"/>
                </a:cubicBezTo>
                <a:cubicBezTo>
                  <a:pt x="0" y="4903543"/>
                  <a:pt x="0" y="4903543"/>
                  <a:pt x="0" y="4664488"/>
                </a:cubicBezTo>
                <a:lnTo>
                  <a:pt x="0" y="4629303"/>
                </a:lnTo>
                <a:lnTo>
                  <a:pt x="0" y="4628197"/>
                </a:lnTo>
                <a:lnTo>
                  <a:pt x="0" y="4620449"/>
                </a:lnTo>
                <a:lnTo>
                  <a:pt x="0" y="4599606"/>
                </a:lnTo>
                <a:lnTo>
                  <a:pt x="0" y="4599421"/>
                </a:lnTo>
                <a:lnTo>
                  <a:pt x="0" y="4558472"/>
                </a:lnTo>
                <a:lnTo>
                  <a:pt x="0" y="4528452"/>
                </a:lnTo>
                <a:lnTo>
                  <a:pt x="0" y="4523933"/>
                </a:lnTo>
                <a:lnTo>
                  <a:pt x="0" y="4490961"/>
                </a:lnTo>
                <a:lnTo>
                  <a:pt x="0" y="4445170"/>
                </a:lnTo>
                <a:lnTo>
                  <a:pt x="0" y="4436639"/>
                </a:lnTo>
                <a:lnTo>
                  <a:pt x="0" y="4390248"/>
                </a:lnTo>
                <a:lnTo>
                  <a:pt x="0" y="4336894"/>
                </a:lnTo>
                <a:lnTo>
                  <a:pt x="0" y="4325366"/>
                </a:lnTo>
                <a:lnTo>
                  <a:pt x="0" y="4249693"/>
                </a:lnTo>
                <a:lnTo>
                  <a:pt x="0" y="4223869"/>
                </a:lnTo>
                <a:lnTo>
                  <a:pt x="0" y="4162399"/>
                </a:lnTo>
                <a:lnTo>
                  <a:pt x="0" y="4096732"/>
                </a:lnTo>
                <a:lnTo>
                  <a:pt x="0" y="4062654"/>
                </a:lnTo>
                <a:lnTo>
                  <a:pt x="0" y="3954655"/>
                </a:lnTo>
                <a:lnTo>
                  <a:pt x="0" y="3949629"/>
                </a:lnTo>
                <a:lnTo>
                  <a:pt x="0" y="3822492"/>
                </a:lnTo>
                <a:lnTo>
                  <a:pt x="0" y="3796807"/>
                </a:lnTo>
                <a:lnTo>
                  <a:pt x="0" y="3680415"/>
                </a:lnTo>
                <a:lnTo>
                  <a:pt x="0" y="3622357"/>
                </a:lnTo>
                <a:lnTo>
                  <a:pt x="0" y="3522567"/>
                </a:lnTo>
                <a:lnTo>
                  <a:pt x="0" y="3430477"/>
                </a:lnTo>
                <a:lnTo>
                  <a:pt x="0" y="3348117"/>
                </a:lnTo>
                <a:lnTo>
                  <a:pt x="0" y="3220335"/>
                </a:lnTo>
                <a:lnTo>
                  <a:pt x="0" y="3156237"/>
                </a:lnTo>
                <a:lnTo>
                  <a:pt x="0" y="2991102"/>
                </a:lnTo>
                <a:lnTo>
                  <a:pt x="0" y="2946095"/>
                </a:lnTo>
                <a:lnTo>
                  <a:pt x="0" y="2741948"/>
                </a:lnTo>
                <a:lnTo>
                  <a:pt x="0" y="2716862"/>
                </a:lnTo>
                <a:lnTo>
                  <a:pt x="0" y="2472043"/>
                </a:lnTo>
                <a:lnTo>
                  <a:pt x="0" y="2467708"/>
                </a:lnTo>
                <a:lnTo>
                  <a:pt x="0" y="2197803"/>
                </a:lnTo>
                <a:lnTo>
                  <a:pt x="0" y="2180556"/>
                </a:lnTo>
                <a:lnTo>
                  <a:pt x="0" y="1906316"/>
                </a:lnTo>
                <a:lnTo>
                  <a:pt x="0" y="1866658"/>
                </a:lnTo>
                <a:lnTo>
                  <a:pt x="0" y="1592418"/>
                </a:lnTo>
                <a:lnTo>
                  <a:pt x="0" y="1529519"/>
                </a:lnTo>
                <a:lnTo>
                  <a:pt x="0" y="1255278"/>
                </a:lnTo>
                <a:lnTo>
                  <a:pt x="0" y="1168307"/>
                </a:lnTo>
                <a:lnTo>
                  <a:pt x="0" y="894067"/>
                </a:lnTo>
                <a:lnTo>
                  <a:pt x="0" y="782195"/>
                </a:lnTo>
                <a:lnTo>
                  <a:pt x="0" y="507955"/>
                </a:lnTo>
                <a:lnTo>
                  <a:pt x="0" y="370350"/>
                </a:lnTo>
                <a:lnTo>
                  <a:pt x="0" y="96110"/>
                </a:lnTo>
                <a:cubicBezTo>
                  <a:pt x="0" y="0"/>
                  <a:pt x="95997" y="0"/>
                  <a:pt x="95997" y="0"/>
                </a:cubicBezTo>
                <a:close/>
              </a:path>
            </a:pathLst>
          </a:custGeom>
          <a:solidFill>
            <a:srgbClr val="EAEA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GB"/>
          </a:p>
        </p:txBody>
      </p:sp>
      <p:sp>
        <p:nvSpPr>
          <p:cNvPr id="13" name="Content Placeholder 2"/>
          <p:cNvSpPr>
            <a:spLocks noGrp="1"/>
          </p:cNvSpPr>
          <p:nvPr>
            <p:ph idx="1"/>
          </p:nvPr>
        </p:nvSpPr>
        <p:spPr bwMode="gray">
          <a:xfrm>
            <a:off x="845575" y="1327150"/>
            <a:ext cx="10489176" cy="4752000"/>
          </a:xfrm>
        </p:spPr>
        <p:txBody>
          <a:bodyPr>
            <a:noAutofit/>
          </a:bodyPr>
          <a:lstStyle>
            <a:lvl1pPr marL="432000" marR="0" indent="-432000" algn="l" defTabSz="914377" rtl="0" eaLnBrk="1" fontAlgn="auto" latinLnBrk="0" hangingPunct="1">
              <a:lnSpc>
                <a:spcPts val="2200"/>
              </a:lnSpc>
              <a:spcBef>
                <a:spcPts val="200"/>
              </a:spcBef>
              <a:spcAft>
                <a:spcPts val="800"/>
              </a:spcAft>
              <a:buClrTx/>
              <a:buSzTx/>
              <a:buFont typeface="+mj-lt"/>
              <a:buAutoNum type="arabicPeriod"/>
              <a:tabLst>
                <a:tab pos="355591" algn="l"/>
              </a:tabLst>
              <a:defRPr sz="2000" b="0"/>
            </a:lvl1pPr>
            <a:lvl2pPr>
              <a:defRPr sz="2000" b="0"/>
            </a:lvl2pPr>
            <a:lvl3pPr>
              <a:defRPr b="0"/>
            </a:lvl3pPr>
            <a:lvl4pPr>
              <a:defRPr b="0"/>
            </a:lvl4pPr>
            <a:lvl5pPr>
              <a:defRPr b="0"/>
            </a:lvl5pPr>
          </a:lstStyle>
          <a:p>
            <a:pPr lvl="0"/>
            <a:r>
              <a:rPr lang="en-US" noProof="0"/>
              <a:t>Click to edit Master text styles</a:t>
            </a:r>
          </a:p>
          <a:p>
            <a:pPr lvl="1"/>
            <a:r>
              <a:rPr lang="en-US" noProof="0"/>
              <a:t>Second level</a:t>
            </a:r>
          </a:p>
        </p:txBody>
      </p:sp>
      <p:sp>
        <p:nvSpPr>
          <p:cNvPr id="3" name="Slide Number Placeholder 2"/>
          <p:cNvSpPr>
            <a:spLocks noGrp="1"/>
          </p:cNvSpPr>
          <p:nvPr>
            <p:ph type="sldNum" sz="quarter" idx="11"/>
          </p:nvPr>
        </p:nvSpPr>
        <p:spPr/>
        <p:txBody>
          <a:bodyPr/>
          <a:lstStyle/>
          <a:p>
            <a:fld id="{DDD2A080-DA64-4F5C-9131-47EB793B4410}" type="slidenum">
              <a:rPr lang="en-GB" noProof="0" smtClean="0"/>
              <a:pPr/>
              <a:t>‹#›</a:t>
            </a:fld>
            <a:endParaRPr lang="en-GB" noProof="0" dirty="0"/>
          </a:p>
        </p:txBody>
      </p:sp>
      <p:sp>
        <p:nvSpPr>
          <p:cNvPr id="5" name="Title 4"/>
          <p:cNvSpPr>
            <a:spLocks noGrp="1"/>
          </p:cNvSpPr>
          <p:nvPr>
            <p:ph type="title"/>
          </p:nvPr>
        </p:nvSpPr>
        <p:spPr/>
        <p:txBody>
          <a:bodyPr/>
          <a:lstStyle/>
          <a:p>
            <a:r>
              <a:rPr lang="en-US" noProof="0"/>
              <a:t>Click to edit Master title style</a:t>
            </a:r>
            <a:endParaRPr lang="en-GB" noProof="0" dirty="0"/>
          </a:p>
        </p:txBody>
      </p:sp>
    </p:spTree>
    <p:extLst>
      <p:ext uri="{BB962C8B-B14F-4D97-AF65-F5344CB8AC3E}">
        <p14:creationId xmlns:p14="http://schemas.microsoft.com/office/powerpoint/2010/main" val="2287731730"/>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Index Slide Picture Right">
    <p:bg bwMode="gray">
      <p:bgRef idx="1001">
        <a:schemeClr val="bg1"/>
      </p:bgRef>
    </p:bg>
    <p:spTree>
      <p:nvGrpSpPr>
        <p:cNvPr id="1" name=""/>
        <p:cNvGrpSpPr/>
        <p:nvPr/>
      </p:nvGrpSpPr>
      <p:grpSpPr>
        <a:xfrm>
          <a:off x="0" y="0"/>
          <a:ext cx="0" cy="0"/>
          <a:chOff x="0" y="0"/>
          <a:chExt cx="0" cy="0"/>
        </a:xfrm>
      </p:grpSpPr>
      <p:sp>
        <p:nvSpPr>
          <p:cNvPr id="14" name="Freeform 13"/>
          <p:cNvSpPr>
            <a:spLocks noChangeAspect="1"/>
          </p:cNvSpPr>
          <p:nvPr userDrawn="1"/>
        </p:nvSpPr>
        <p:spPr bwMode="gray">
          <a:xfrm>
            <a:off x="696912" y="1201146"/>
            <a:ext cx="11199600" cy="4999653"/>
          </a:xfrm>
          <a:custGeom>
            <a:avLst/>
            <a:gdLst>
              <a:gd name="connsiteX0" fmla="*/ 95997 w 11199600"/>
              <a:gd name="connsiteY0" fmla="*/ 0 h 4999653"/>
              <a:gd name="connsiteX1" fmla="*/ 11103603 w 11199600"/>
              <a:gd name="connsiteY1" fmla="*/ 0 h 4999653"/>
              <a:gd name="connsiteX2" fmla="*/ 11199600 w 11199600"/>
              <a:gd name="connsiteY2" fmla="*/ 96110 h 4999653"/>
              <a:gd name="connsiteX3" fmla="*/ 11199600 w 11199600"/>
              <a:gd name="connsiteY3" fmla="*/ 335165 h 4999653"/>
              <a:gd name="connsiteX4" fmla="*/ 11199600 w 11199600"/>
              <a:gd name="connsiteY4" fmla="*/ 370350 h 4999653"/>
              <a:gd name="connsiteX5" fmla="*/ 11199600 w 11199600"/>
              <a:gd name="connsiteY5" fmla="*/ 379204 h 4999653"/>
              <a:gd name="connsiteX6" fmla="*/ 11199600 w 11199600"/>
              <a:gd name="connsiteY6" fmla="*/ 400048 h 4999653"/>
              <a:gd name="connsiteX7" fmla="*/ 11199600 w 11199600"/>
              <a:gd name="connsiteY7" fmla="*/ 400232 h 4999653"/>
              <a:gd name="connsiteX8" fmla="*/ 11199600 w 11199600"/>
              <a:gd name="connsiteY8" fmla="*/ 471202 h 4999653"/>
              <a:gd name="connsiteX9" fmla="*/ 11199600 w 11199600"/>
              <a:gd name="connsiteY9" fmla="*/ 475721 h 4999653"/>
              <a:gd name="connsiteX10" fmla="*/ 11199600 w 11199600"/>
              <a:gd name="connsiteY10" fmla="*/ 508692 h 4999653"/>
              <a:gd name="connsiteX11" fmla="*/ 11199600 w 11199600"/>
              <a:gd name="connsiteY11" fmla="*/ 554484 h 4999653"/>
              <a:gd name="connsiteX12" fmla="*/ 11199600 w 11199600"/>
              <a:gd name="connsiteY12" fmla="*/ 563015 h 4999653"/>
              <a:gd name="connsiteX13" fmla="*/ 11199600 w 11199600"/>
              <a:gd name="connsiteY13" fmla="*/ 609405 h 4999653"/>
              <a:gd name="connsiteX14" fmla="*/ 11199600 w 11199600"/>
              <a:gd name="connsiteY14" fmla="*/ 662759 h 4999653"/>
              <a:gd name="connsiteX15" fmla="*/ 11199600 w 11199600"/>
              <a:gd name="connsiteY15" fmla="*/ 674288 h 4999653"/>
              <a:gd name="connsiteX16" fmla="*/ 11199600 w 11199600"/>
              <a:gd name="connsiteY16" fmla="*/ 749961 h 4999653"/>
              <a:gd name="connsiteX17" fmla="*/ 11199600 w 11199600"/>
              <a:gd name="connsiteY17" fmla="*/ 775785 h 4999653"/>
              <a:gd name="connsiteX18" fmla="*/ 11199600 w 11199600"/>
              <a:gd name="connsiteY18" fmla="*/ 837255 h 4999653"/>
              <a:gd name="connsiteX19" fmla="*/ 11199600 w 11199600"/>
              <a:gd name="connsiteY19" fmla="*/ 902921 h 4999653"/>
              <a:gd name="connsiteX20" fmla="*/ 11199600 w 11199600"/>
              <a:gd name="connsiteY20" fmla="*/ 936999 h 4999653"/>
              <a:gd name="connsiteX21" fmla="*/ 11199600 w 11199600"/>
              <a:gd name="connsiteY21" fmla="*/ 1044999 h 4999653"/>
              <a:gd name="connsiteX22" fmla="*/ 11199600 w 11199600"/>
              <a:gd name="connsiteY22" fmla="*/ 1050025 h 4999653"/>
              <a:gd name="connsiteX23" fmla="*/ 11199600 w 11199600"/>
              <a:gd name="connsiteY23" fmla="*/ 1177161 h 4999653"/>
              <a:gd name="connsiteX24" fmla="*/ 11199600 w 11199600"/>
              <a:gd name="connsiteY24" fmla="*/ 1202847 h 4999653"/>
              <a:gd name="connsiteX25" fmla="*/ 11199600 w 11199600"/>
              <a:gd name="connsiteY25" fmla="*/ 1319239 h 4999653"/>
              <a:gd name="connsiteX26" fmla="*/ 11199600 w 11199600"/>
              <a:gd name="connsiteY26" fmla="*/ 1377296 h 4999653"/>
              <a:gd name="connsiteX27" fmla="*/ 11199600 w 11199600"/>
              <a:gd name="connsiteY27" fmla="*/ 1477087 h 4999653"/>
              <a:gd name="connsiteX28" fmla="*/ 11199600 w 11199600"/>
              <a:gd name="connsiteY28" fmla="*/ 1569177 h 4999653"/>
              <a:gd name="connsiteX29" fmla="*/ 11199600 w 11199600"/>
              <a:gd name="connsiteY29" fmla="*/ 1651536 h 4999653"/>
              <a:gd name="connsiteX30" fmla="*/ 11199600 w 11199600"/>
              <a:gd name="connsiteY30" fmla="*/ 1779318 h 4999653"/>
              <a:gd name="connsiteX31" fmla="*/ 11199600 w 11199600"/>
              <a:gd name="connsiteY31" fmla="*/ 1843417 h 4999653"/>
              <a:gd name="connsiteX32" fmla="*/ 11199600 w 11199600"/>
              <a:gd name="connsiteY32" fmla="*/ 2008551 h 4999653"/>
              <a:gd name="connsiteX33" fmla="*/ 11199600 w 11199600"/>
              <a:gd name="connsiteY33" fmla="*/ 2053558 h 4999653"/>
              <a:gd name="connsiteX34" fmla="*/ 11199600 w 11199600"/>
              <a:gd name="connsiteY34" fmla="*/ 2257705 h 4999653"/>
              <a:gd name="connsiteX35" fmla="*/ 11199600 w 11199600"/>
              <a:gd name="connsiteY35" fmla="*/ 2282791 h 4999653"/>
              <a:gd name="connsiteX36" fmla="*/ 11199600 w 11199600"/>
              <a:gd name="connsiteY36" fmla="*/ 2527610 h 4999653"/>
              <a:gd name="connsiteX37" fmla="*/ 11199600 w 11199600"/>
              <a:gd name="connsiteY37" fmla="*/ 2531945 h 4999653"/>
              <a:gd name="connsiteX38" fmla="*/ 11199600 w 11199600"/>
              <a:gd name="connsiteY38" fmla="*/ 2801851 h 4999653"/>
              <a:gd name="connsiteX39" fmla="*/ 11199600 w 11199600"/>
              <a:gd name="connsiteY39" fmla="*/ 2819097 h 4999653"/>
              <a:gd name="connsiteX40" fmla="*/ 11199600 w 11199600"/>
              <a:gd name="connsiteY40" fmla="*/ 3093337 h 4999653"/>
              <a:gd name="connsiteX41" fmla="*/ 11199600 w 11199600"/>
              <a:gd name="connsiteY41" fmla="*/ 3132995 h 4999653"/>
              <a:gd name="connsiteX42" fmla="*/ 11199600 w 11199600"/>
              <a:gd name="connsiteY42" fmla="*/ 3407236 h 4999653"/>
              <a:gd name="connsiteX43" fmla="*/ 11199600 w 11199600"/>
              <a:gd name="connsiteY43" fmla="*/ 3470135 h 4999653"/>
              <a:gd name="connsiteX44" fmla="*/ 11199600 w 11199600"/>
              <a:gd name="connsiteY44" fmla="*/ 3744375 h 4999653"/>
              <a:gd name="connsiteX45" fmla="*/ 11199600 w 11199600"/>
              <a:gd name="connsiteY45" fmla="*/ 3831346 h 4999653"/>
              <a:gd name="connsiteX46" fmla="*/ 11199600 w 11199600"/>
              <a:gd name="connsiteY46" fmla="*/ 4105586 h 4999653"/>
              <a:gd name="connsiteX47" fmla="*/ 11199600 w 11199600"/>
              <a:gd name="connsiteY47" fmla="*/ 4217459 h 4999653"/>
              <a:gd name="connsiteX48" fmla="*/ 11199600 w 11199600"/>
              <a:gd name="connsiteY48" fmla="*/ 4491699 h 4999653"/>
              <a:gd name="connsiteX49" fmla="*/ 11199600 w 11199600"/>
              <a:gd name="connsiteY49" fmla="*/ 4629303 h 4999653"/>
              <a:gd name="connsiteX50" fmla="*/ 11199600 w 11199600"/>
              <a:gd name="connsiteY50" fmla="*/ 4903543 h 4999653"/>
              <a:gd name="connsiteX51" fmla="*/ 11103603 w 11199600"/>
              <a:gd name="connsiteY51" fmla="*/ 4999653 h 4999653"/>
              <a:gd name="connsiteX52" fmla="*/ 95997 w 11199600"/>
              <a:gd name="connsiteY52" fmla="*/ 4999653 h 4999653"/>
              <a:gd name="connsiteX53" fmla="*/ 0 w 11199600"/>
              <a:gd name="connsiteY53" fmla="*/ 4903543 h 4999653"/>
              <a:gd name="connsiteX54" fmla="*/ 0 w 11199600"/>
              <a:gd name="connsiteY54" fmla="*/ 4664488 h 4999653"/>
              <a:gd name="connsiteX55" fmla="*/ 0 w 11199600"/>
              <a:gd name="connsiteY55" fmla="*/ 4629303 h 4999653"/>
              <a:gd name="connsiteX56" fmla="*/ 0 w 11199600"/>
              <a:gd name="connsiteY56" fmla="*/ 4628197 h 4999653"/>
              <a:gd name="connsiteX57" fmla="*/ 0 w 11199600"/>
              <a:gd name="connsiteY57" fmla="*/ 4620449 h 4999653"/>
              <a:gd name="connsiteX58" fmla="*/ 0 w 11199600"/>
              <a:gd name="connsiteY58" fmla="*/ 4599606 h 4999653"/>
              <a:gd name="connsiteX59" fmla="*/ 0 w 11199600"/>
              <a:gd name="connsiteY59" fmla="*/ 4599421 h 4999653"/>
              <a:gd name="connsiteX60" fmla="*/ 0 w 11199600"/>
              <a:gd name="connsiteY60" fmla="*/ 4558472 h 4999653"/>
              <a:gd name="connsiteX61" fmla="*/ 0 w 11199600"/>
              <a:gd name="connsiteY61" fmla="*/ 4528452 h 4999653"/>
              <a:gd name="connsiteX62" fmla="*/ 0 w 11199600"/>
              <a:gd name="connsiteY62" fmla="*/ 4523933 h 4999653"/>
              <a:gd name="connsiteX63" fmla="*/ 0 w 11199600"/>
              <a:gd name="connsiteY63" fmla="*/ 4490961 h 4999653"/>
              <a:gd name="connsiteX64" fmla="*/ 0 w 11199600"/>
              <a:gd name="connsiteY64" fmla="*/ 4445170 h 4999653"/>
              <a:gd name="connsiteX65" fmla="*/ 0 w 11199600"/>
              <a:gd name="connsiteY65" fmla="*/ 4436639 h 4999653"/>
              <a:gd name="connsiteX66" fmla="*/ 0 w 11199600"/>
              <a:gd name="connsiteY66" fmla="*/ 4390248 h 4999653"/>
              <a:gd name="connsiteX67" fmla="*/ 0 w 11199600"/>
              <a:gd name="connsiteY67" fmla="*/ 4336894 h 4999653"/>
              <a:gd name="connsiteX68" fmla="*/ 0 w 11199600"/>
              <a:gd name="connsiteY68" fmla="*/ 4325366 h 4999653"/>
              <a:gd name="connsiteX69" fmla="*/ 0 w 11199600"/>
              <a:gd name="connsiteY69" fmla="*/ 4249693 h 4999653"/>
              <a:gd name="connsiteX70" fmla="*/ 0 w 11199600"/>
              <a:gd name="connsiteY70" fmla="*/ 4223869 h 4999653"/>
              <a:gd name="connsiteX71" fmla="*/ 0 w 11199600"/>
              <a:gd name="connsiteY71" fmla="*/ 4162399 h 4999653"/>
              <a:gd name="connsiteX72" fmla="*/ 0 w 11199600"/>
              <a:gd name="connsiteY72" fmla="*/ 4096732 h 4999653"/>
              <a:gd name="connsiteX73" fmla="*/ 0 w 11199600"/>
              <a:gd name="connsiteY73" fmla="*/ 4062654 h 4999653"/>
              <a:gd name="connsiteX74" fmla="*/ 0 w 11199600"/>
              <a:gd name="connsiteY74" fmla="*/ 3954655 h 4999653"/>
              <a:gd name="connsiteX75" fmla="*/ 0 w 11199600"/>
              <a:gd name="connsiteY75" fmla="*/ 3949629 h 4999653"/>
              <a:gd name="connsiteX76" fmla="*/ 0 w 11199600"/>
              <a:gd name="connsiteY76" fmla="*/ 3822492 h 4999653"/>
              <a:gd name="connsiteX77" fmla="*/ 0 w 11199600"/>
              <a:gd name="connsiteY77" fmla="*/ 3796807 h 4999653"/>
              <a:gd name="connsiteX78" fmla="*/ 0 w 11199600"/>
              <a:gd name="connsiteY78" fmla="*/ 3680415 h 4999653"/>
              <a:gd name="connsiteX79" fmla="*/ 0 w 11199600"/>
              <a:gd name="connsiteY79" fmla="*/ 3622357 h 4999653"/>
              <a:gd name="connsiteX80" fmla="*/ 0 w 11199600"/>
              <a:gd name="connsiteY80" fmla="*/ 3522567 h 4999653"/>
              <a:gd name="connsiteX81" fmla="*/ 0 w 11199600"/>
              <a:gd name="connsiteY81" fmla="*/ 3430477 h 4999653"/>
              <a:gd name="connsiteX82" fmla="*/ 0 w 11199600"/>
              <a:gd name="connsiteY82" fmla="*/ 3348117 h 4999653"/>
              <a:gd name="connsiteX83" fmla="*/ 0 w 11199600"/>
              <a:gd name="connsiteY83" fmla="*/ 3220335 h 4999653"/>
              <a:gd name="connsiteX84" fmla="*/ 0 w 11199600"/>
              <a:gd name="connsiteY84" fmla="*/ 3156237 h 4999653"/>
              <a:gd name="connsiteX85" fmla="*/ 0 w 11199600"/>
              <a:gd name="connsiteY85" fmla="*/ 2991102 h 4999653"/>
              <a:gd name="connsiteX86" fmla="*/ 0 w 11199600"/>
              <a:gd name="connsiteY86" fmla="*/ 2946095 h 4999653"/>
              <a:gd name="connsiteX87" fmla="*/ 0 w 11199600"/>
              <a:gd name="connsiteY87" fmla="*/ 2741948 h 4999653"/>
              <a:gd name="connsiteX88" fmla="*/ 0 w 11199600"/>
              <a:gd name="connsiteY88" fmla="*/ 2716862 h 4999653"/>
              <a:gd name="connsiteX89" fmla="*/ 0 w 11199600"/>
              <a:gd name="connsiteY89" fmla="*/ 2472043 h 4999653"/>
              <a:gd name="connsiteX90" fmla="*/ 0 w 11199600"/>
              <a:gd name="connsiteY90" fmla="*/ 2467708 h 4999653"/>
              <a:gd name="connsiteX91" fmla="*/ 0 w 11199600"/>
              <a:gd name="connsiteY91" fmla="*/ 2197803 h 4999653"/>
              <a:gd name="connsiteX92" fmla="*/ 0 w 11199600"/>
              <a:gd name="connsiteY92" fmla="*/ 2180556 h 4999653"/>
              <a:gd name="connsiteX93" fmla="*/ 0 w 11199600"/>
              <a:gd name="connsiteY93" fmla="*/ 1906316 h 4999653"/>
              <a:gd name="connsiteX94" fmla="*/ 0 w 11199600"/>
              <a:gd name="connsiteY94" fmla="*/ 1866658 h 4999653"/>
              <a:gd name="connsiteX95" fmla="*/ 0 w 11199600"/>
              <a:gd name="connsiteY95" fmla="*/ 1592418 h 4999653"/>
              <a:gd name="connsiteX96" fmla="*/ 0 w 11199600"/>
              <a:gd name="connsiteY96" fmla="*/ 1529519 h 4999653"/>
              <a:gd name="connsiteX97" fmla="*/ 0 w 11199600"/>
              <a:gd name="connsiteY97" fmla="*/ 1255278 h 4999653"/>
              <a:gd name="connsiteX98" fmla="*/ 0 w 11199600"/>
              <a:gd name="connsiteY98" fmla="*/ 1168307 h 4999653"/>
              <a:gd name="connsiteX99" fmla="*/ 0 w 11199600"/>
              <a:gd name="connsiteY99" fmla="*/ 894067 h 4999653"/>
              <a:gd name="connsiteX100" fmla="*/ 0 w 11199600"/>
              <a:gd name="connsiteY100" fmla="*/ 782195 h 4999653"/>
              <a:gd name="connsiteX101" fmla="*/ 0 w 11199600"/>
              <a:gd name="connsiteY101" fmla="*/ 507955 h 4999653"/>
              <a:gd name="connsiteX102" fmla="*/ 0 w 11199600"/>
              <a:gd name="connsiteY102" fmla="*/ 370350 h 4999653"/>
              <a:gd name="connsiteX103" fmla="*/ 0 w 11199600"/>
              <a:gd name="connsiteY103" fmla="*/ 96110 h 4999653"/>
              <a:gd name="connsiteX104" fmla="*/ 95997 w 11199600"/>
              <a:gd name="connsiteY104" fmla="*/ 0 h 4999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11199600" h="4999653">
                <a:moveTo>
                  <a:pt x="95997" y="0"/>
                </a:moveTo>
                <a:lnTo>
                  <a:pt x="11103603" y="0"/>
                </a:lnTo>
                <a:cubicBezTo>
                  <a:pt x="11199600" y="0"/>
                  <a:pt x="11199600" y="96110"/>
                  <a:pt x="11199600" y="96110"/>
                </a:cubicBezTo>
                <a:cubicBezTo>
                  <a:pt x="11199600" y="96110"/>
                  <a:pt x="11199600" y="96110"/>
                  <a:pt x="11199600" y="335165"/>
                </a:cubicBezTo>
                <a:lnTo>
                  <a:pt x="11199600" y="370350"/>
                </a:lnTo>
                <a:cubicBezTo>
                  <a:pt x="11199600" y="370350"/>
                  <a:pt x="11199600" y="370350"/>
                  <a:pt x="11199600" y="379204"/>
                </a:cubicBezTo>
                <a:lnTo>
                  <a:pt x="11199600" y="400048"/>
                </a:lnTo>
                <a:lnTo>
                  <a:pt x="11199600" y="400232"/>
                </a:lnTo>
                <a:cubicBezTo>
                  <a:pt x="11199600" y="415173"/>
                  <a:pt x="11199600" y="437585"/>
                  <a:pt x="11199600" y="471202"/>
                </a:cubicBezTo>
                <a:lnTo>
                  <a:pt x="11199600" y="475721"/>
                </a:lnTo>
                <a:lnTo>
                  <a:pt x="11199600" y="508692"/>
                </a:lnTo>
                <a:cubicBezTo>
                  <a:pt x="11199600" y="522527"/>
                  <a:pt x="11199600" y="537744"/>
                  <a:pt x="11199600" y="554484"/>
                </a:cubicBezTo>
                <a:lnTo>
                  <a:pt x="11199600" y="563015"/>
                </a:lnTo>
                <a:lnTo>
                  <a:pt x="11199600" y="609405"/>
                </a:lnTo>
                <a:lnTo>
                  <a:pt x="11199600" y="662759"/>
                </a:lnTo>
                <a:lnTo>
                  <a:pt x="11199600" y="674288"/>
                </a:lnTo>
                <a:cubicBezTo>
                  <a:pt x="11199600" y="697668"/>
                  <a:pt x="11199600" y="722846"/>
                  <a:pt x="11199600" y="749961"/>
                </a:cubicBezTo>
                <a:lnTo>
                  <a:pt x="11199600" y="775785"/>
                </a:lnTo>
                <a:lnTo>
                  <a:pt x="11199600" y="837255"/>
                </a:lnTo>
                <a:lnTo>
                  <a:pt x="11199600" y="902921"/>
                </a:lnTo>
                <a:lnTo>
                  <a:pt x="11199600" y="936999"/>
                </a:lnTo>
                <a:lnTo>
                  <a:pt x="11199600" y="1044999"/>
                </a:lnTo>
                <a:lnTo>
                  <a:pt x="11199600" y="1050025"/>
                </a:lnTo>
                <a:cubicBezTo>
                  <a:pt x="11199600" y="1090006"/>
                  <a:pt x="11199600" y="1132338"/>
                  <a:pt x="11199600" y="1177161"/>
                </a:cubicBezTo>
                <a:lnTo>
                  <a:pt x="11199600" y="1202847"/>
                </a:lnTo>
                <a:lnTo>
                  <a:pt x="11199600" y="1319239"/>
                </a:lnTo>
                <a:lnTo>
                  <a:pt x="11199600" y="1377296"/>
                </a:lnTo>
                <a:lnTo>
                  <a:pt x="11199600" y="1477087"/>
                </a:lnTo>
                <a:lnTo>
                  <a:pt x="11199600" y="1569177"/>
                </a:lnTo>
                <a:lnTo>
                  <a:pt x="11199600" y="1651536"/>
                </a:lnTo>
                <a:lnTo>
                  <a:pt x="11199600" y="1779318"/>
                </a:lnTo>
                <a:lnTo>
                  <a:pt x="11199600" y="1843417"/>
                </a:lnTo>
                <a:lnTo>
                  <a:pt x="11199600" y="2008551"/>
                </a:lnTo>
                <a:lnTo>
                  <a:pt x="11199600" y="2053558"/>
                </a:lnTo>
                <a:lnTo>
                  <a:pt x="11199600" y="2257705"/>
                </a:lnTo>
                <a:lnTo>
                  <a:pt x="11199600" y="2282791"/>
                </a:lnTo>
                <a:lnTo>
                  <a:pt x="11199600" y="2527610"/>
                </a:lnTo>
                <a:lnTo>
                  <a:pt x="11199600" y="2531945"/>
                </a:lnTo>
                <a:cubicBezTo>
                  <a:pt x="11199600" y="2618409"/>
                  <a:pt x="11199600" y="2708331"/>
                  <a:pt x="11199600" y="2801851"/>
                </a:cubicBezTo>
                <a:lnTo>
                  <a:pt x="11199600" y="2819097"/>
                </a:lnTo>
                <a:lnTo>
                  <a:pt x="11199600" y="3093337"/>
                </a:lnTo>
                <a:lnTo>
                  <a:pt x="11199600" y="3132995"/>
                </a:lnTo>
                <a:lnTo>
                  <a:pt x="11199600" y="3407236"/>
                </a:lnTo>
                <a:lnTo>
                  <a:pt x="11199600" y="3470135"/>
                </a:lnTo>
                <a:lnTo>
                  <a:pt x="11199600" y="3744375"/>
                </a:lnTo>
                <a:lnTo>
                  <a:pt x="11199600" y="3831346"/>
                </a:lnTo>
                <a:lnTo>
                  <a:pt x="11199600" y="4105586"/>
                </a:lnTo>
                <a:lnTo>
                  <a:pt x="11199600" y="4217459"/>
                </a:lnTo>
                <a:lnTo>
                  <a:pt x="11199600" y="4491699"/>
                </a:lnTo>
                <a:lnTo>
                  <a:pt x="11199600" y="4629303"/>
                </a:lnTo>
                <a:lnTo>
                  <a:pt x="11199600" y="4903543"/>
                </a:lnTo>
                <a:cubicBezTo>
                  <a:pt x="11199600" y="4999653"/>
                  <a:pt x="11103603" y="4999653"/>
                  <a:pt x="11103603" y="4999653"/>
                </a:cubicBezTo>
                <a:cubicBezTo>
                  <a:pt x="11103603" y="4999653"/>
                  <a:pt x="11103603" y="4999653"/>
                  <a:pt x="95997" y="4999653"/>
                </a:cubicBezTo>
                <a:cubicBezTo>
                  <a:pt x="0" y="4999653"/>
                  <a:pt x="0" y="4903543"/>
                  <a:pt x="0" y="4903543"/>
                </a:cubicBezTo>
                <a:cubicBezTo>
                  <a:pt x="0" y="4903543"/>
                  <a:pt x="0" y="4903543"/>
                  <a:pt x="0" y="4664488"/>
                </a:cubicBezTo>
                <a:lnTo>
                  <a:pt x="0" y="4629303"/>
                </a:lnTo>
                <a:lnTo>
                  <a:pt x="0" y="4628197"/>
                </a:lnTo>
                <a:lnTo>
                  <a:pt x="0" y="4620449"/>
                </a:lnTo>
                <a:lnTo>
                  <a:pt x="0" y="4599606"/>
                </a:lnTo>
                <a:lnTo>
                  <a:pt x="0" y="4599421"/>
                </a:lnTo>
                <a:lnTo>
                  <a:pt x="0" y="4558472"/>
                </a:lnTo>
                <a:lnTo>
                  <a:pt x="0" y="4528452"/>
                </a:lnTo>
                <a:lnTo>
                  <a:pt x="0" y="4523933"/>
                </a:lnTo>
                <a:lnTo>
                  <a:pt x="0" y="4490961"/>
                </a:lnTo>
                <a:lnTo>
                  <a:pt x="0" y="4445170"/>
                </a:lnTo>
                <a:lnTo>
                  <a:pt x="0" y="4436639"/>
                </a:lnTo>
                <a:lnTo>
                  <a:pt x="0" y="4390248"/>
                </a:lnTo>
                <a:lnTo>
                  <a:pt x="0" y="4336894"/>
                </a:lnTo>
                <a:lnTo>
                  <a:pt x="0" y="4325366"/>
                </a:lnTo>
                <a:lnTo>
                  <a:pt x="0" y="4249693"/>
                </a:lnTo>
                <a:lnTo>
                  <a:pt x="0" y="4223869"/>
                </a:lnTo>
                <a:lnTo>
                  <a:pt x="0" y="4162399"/>
                </a:lnTo>
                <a:lnTo>
                  <a:pt x="0" y="4096732"/>
                </a:lnTo>
                <a:lnTo>
                  <a:pt x="0" y="4062654"/>
                </a:lnTo>
                <a:lnTo>
                  <a:pt x="0" y="3954655"/>
                </a:lnTo>
                <a:lnTo>
                  <a:pt x="0" y="3949629"/>
                </a:lnTo>
                <a:lnTo>
                  <a:pt x="0" y="3822492"/>
                </a:lnTo>
                <a:lnTo>
                  <a:pt x="0" y="3796807"/>
                </a:lnTo>
                <a:lnTo>
                  <a:pt x="0" y="3680415"/>
                </a:lnTo>
                <a:lnTo>
                  <a:pt x="0" y="3622357"/>
                </a:lnTo>
                <a:lnTo>
                  <a:pt x="0" y="3522567"/>
                </a:lnTo>
                <a:lnTo>
                  <a:pt x="0" y="3430477"/>
                </a:lnTo>
                <a:lnTo>
                  <a:pt x="0" y="3348117"/>
                </a:lnTo>
                <a:lnTo>
                  <a:pt x="0" y="3220335"/>
                </a:lnTo>
                <a:lnTo>
                  <a:pt x="0" y="3156237"/>
                </a:lnTo>
                <a:lnTo>
                  <a:pt x="0" y="2991102"/>
                </a:lnTo>
                <a:lnTo>
                  <a:pt x="0" y="2946095"/>
                </a:lnTo>
                <a:lnTo>
                  <a:pt x="0" y="2741948"/>
                </a:lnTo>
                <a:lnTo>
                  <a:pt x="0" y="2716862"/>
                </a:lnTo>
                <a:lnTo>
                  <a:pt x="0" y="2472043"/>
                </a:lnTo>
                <a:lnTo>
                  <a:pt x="0" y="2467708"/>
                </a:lnTo>
                <a:lnTo>
                  <a:pt x="0" y="2197803"/>
                </a:lnTo>
                <a:lnTo>
                  <a:pt x="0" y="2180556"/>
                </a:lnTo>
                <a:lnTo>
                  <a:pt x="0" y="1906316"/>
                </a:lnTo>
                <a:lnTo>
                  <a:pt x="0" y="1866658"/>
                </a:lnTo>
                <a:lnTo>
                  <a:pt x="0" y="1592418"/>
                </a:lnTo>
                <a:lnTo>
                  <a:pt x="0" y="1529519"/>
                </a:lnTo>
                <a:lnTo>
                  <a:pt x="0" y="1255278"/>
                </a:lnTo>
                <a:lnTo>
                  <a:pt x="0" y="1168307"/>
                </a:lnTo>
                <a:lnTo>
                  <a:pt x="0" y="894067"/>
                </a:lnTo>
                <a:lnTo>
                  <a:pt x="0" y="782195"/>
                </a:lnTo>
                <a:lnTo>
                  <a:pt x="0" y="507955"/>
                </a:lnTo>
                <a:lnTo>
                  <a:pt x="0" y="370350"/>
                </a:lnTo>
                <a:lnTo>
                  <a:pt x="0" y="96110"/>
                </a:lnTo>
                <a:cubicBezTo>
                  <a:pt x="0" y="0"/>
                  <a:pt x="95997" y="0"/>
                  <a:pt x="95997" y="0"/>
                </a:cubicBezTo>
                <a:close/>
              </a:path>
            </a:pathLst>
          </a:custGeom>
          <a:solidFill>
            <a:srgbClr val="EAEA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GB"/>
          </a:p>
        </p:txBody>
      </p:sp>
      <p:sp>
        <p:nvSpPr>
          <p:cNvPr id="13" name="Content Placeholder 2"/>
          <p:cNvSpPr>
            <a:spLocks noGrp="1"/>
          </p:cNvSpPr>
          <p:nvPr>
            <p:ph idx="1"/>
          </p:nvPr>
        </p:nvSpPr>
        <p:spPr bwMode="gray">
          <a:xfrm>
            <a:off x="845575" y="1327149"/>
            <a:ext cx="5987025" cy="4752000"/>
          </a:xfrm>
        </p:spPr>
        <p:txBody>
          <a:bodyPr>
            <a:noAutofit/>
          </a:bodyPr>
          <a:lstStyle>
            <a:lvl1pPr marL="432000" marR="0" indent="-432000" algn="l" defTabSz="914377" rtl="0" eaLnBrk="1" fontAlgn="auto" latinLnBrk="0" hangingPunct="1">
              <a:lnSpc>
                <a:spcPts val="2200"/>
              </a:lnSpc>
              <a:spcBef>
                <a:spcPts val="200"/>
              </a:spcBef>
              <a:spcAft>
                <a:spcPts val="800"/>
              </a:spcAft>
              <a:buClrTx/>
              <a:buSzTx/>
              <a:buFont typeface="+mj-lt"/>
              <a:buAutoNum type="arabicPeriod"/>
              <a:tabLst>
                <a:tab pos="355591" algn="l"/>
              </a:tabLst>
              <a:defRPr sz="2000" b="0"/>
            </a:lvl1pPr>
            <a:lvl2pPr>
              <a:defRPr sz="2000" b="0"/>
            </a:lvl2pPr>
            <a:lvl3pPr>
              <a:defRPr b="0"/>
            </a:lvl3pPr>
            <a:lvl4pPr>
              <a:defRPr b="0"/>
            </a:lvl4pPr>
            <a:lvl5pPr>
              <a:defRPr b="0"/>
            </a:lvl5pPr>
          </a:lstStyle>
          <a:p>
            <a:pPr lvl="0"/>
            <a:r>
              <a:rPr lang="en-US" noProof="0"/>
              <a:t>Click to edit Master text styles</a:t>
            </a:r>
          </a:p>
          <a:p>
            <a:pPr lvl="1"/>
            <a:r>
              <a:rPr lang="en-US" noProof="0"/>
              <a:t>Second level</a:t>
            </a:r>
          </a:p>
        </p:txBody>
      </p:sp>
      <p:sp>
        <p:nvSpPr>
          <p:cNvPr id="3" name="Slide Number Placeholder 2"/>
          <p:cNvSpPr>
            <a:spLocks noGrp="1"/>
          </p:cNvSpPr>
          <p:nvPr>
            <p:ph type="sldNum" sz="quarter" idx="16"/>
          </p:nvPr>
        </p:nvSpPr>
        <p:spPr/>
        <p:txBody>
          <a:bodyPr/>
          <a:lstStyle/>
          <a:p>
            <a:fld id="{DDD2A080-DA64-4F5C-9131-47EB793B4410}" type="slidenum">
              <a:rPr lang="en-GB" noProof="0" smtClean="0"/>
              <a:pPr/>
              <a:t>‹#›</a:t>
            </a:fld>
            <a:endParaRPr lang="en-GB" noProof="0" dirty="0"/>
          </a:p>
        </p:txBody>
      </p:sp>
      <p:sp>
        <p:nvSpPr>
          <p:cNvPr id="5" name="Title 4"/>
          <p:cNvSpPr>
            <a:spLocks noGrp="1"/>
          </p:cNvSpPr>
          <p:nvPr>
            <p:ph type="title"/>
          </p:nvPr>
        </p:nvSpPr>
        <p:spPr/>
        <p:txBody>
          <a:bodyPr/>
          <a:lstStyle/>
          <a:p>
            <a:r>
              <a:rPr lang="en-US" noProof="0"/>
              <a:t>Click to edit Master title style</a:t>
            </a:r>
            <a:endParaRPr lang="en-GB" noProof="0" dirty="0"/>
          </a:p>
        </p:txBody>
      </p:sp>
      <p:sp>
        <p:nvSpPr>
          <p:cNvPr id="17" name="Picture Placeholder 16"/>
          <p:cNvSpPr>
            <a:spLocks noGrp="1"/>
          </p:cNvSpPr>
          <p:nvPr>
            <p:ph type="pic" sz="quarter" idx="14"/>
          </p:nvPr>
        </p:nvSpPr>
        <p:spPr bwMode="gray">
          <a:xfrm>
            <a:off x="7296150" y="1201147"/>
            <a:ext cx="4600362" cy="4999652"/>
          </a:xfrm>
          <a:custGeom>
            <a:avLst/>
            <a:gdLst>
              <a:gd name="connsiteX0" fmla="*/ 0 w 4600362"/>
              <a:gd name="connsiteY0" fmla="*/ 0 h 4999652"/>
              <a:gd name="connsiteX1" fmla="*/ 4504373 w 4600362"/>
              <a:gd name="connsiteY1" fmla="*/ 0 h 4999652"/>
              <a:gd name="connsiteX2" fmla="*/ 4536051 w 4600362"/>
              <a:gd name="connsiteY2" fmla="*/ 4129 h 4999652"/>
              <a:gd name="connsiteX3" fmla="*/ 4600362 w 4600362"/>
              <a:gd name="connsiteY3" fmla="*/ 96109 h 4999652"/>
              <a:gd name="connsiteX4" fmla="*/ 4600362 w 4600362"/>
              <a:gd name="connsiteY4" fmla="*/ 335164 h 4999652"/>
              <a:gd name="connsiteX5" fmla="*/ 4600362 w 4600362"/>
              <a:gd name="connsiteY5" fmla="*/ 370349 h 4999652"/>
              <a:gd name="connsiteX6" fmla="*/ 4600362 w 4600362"/>
              <a:gd name="connsiteY6" fmla="*/ 379203 h 4999652"/>
              <a:gd name="connsiteX7" fmla="*/ 4600362 w 4600362"/>
              <a:gd name="connsiteY7" fmla="*/ 400047 h 4999652"/>
              <a:gd name="connsiteX8" fmla="*/ 4600362 w 4600362"/>
              <a:gd name="connsiteY8" fmla="*/ 400231 h 4999652"/>
              <a:gd name="connsiteX9" fmla="*/ 4600362 w 4600362"/>
              <a:gd name="connsiteY9" fmla="*/ 471201 h 4999652"/>
              <a:gd name="connsiteX10" fmla="*/ 4600362 w 4600362"/>
              <a:gd name="connsiteY10" fmla="*/ 475720 h 4999652"/>
              <a:gd name="connsiteX11" fmla="*/ 4600362 w 4600362"/>
              <a:gd name="connsiteY11" fmla="*/ 508691 h 4999652"/>
              <a:gd name="connsiteX12" fmla="*/ 4600362 w 4600362"/>
              <a:gd name="connsiteY12" fmla="*/ 554483 h 4999652"/>
              <a:gd name="connsiteX13" fmla="*/ 4600362 w 4600362"/>
              <a:gd name="connsiteY13" fmla="*/ 563014 h 4999652"/>
              <a:gd name="connsiteX14" fmla="*/ 4600362 w 4600362"/>
              <a:gd name="connsiteY14" fmla="*/ 609404 h 4999652"/>
              <a:gd name="connsiteX15" fmla="*/ 4600362 w 4600362"/>
              <a:gd name="connsiteY15" fmla="*/ 662758 h 4999652"/>
              <a:gd name="connsiteX16" fmla="*/ 4600362 w 4600362"/>
              <a:gd name="connsiteY16" fmla="*/ 674287 h 4999652"/>
              <a:gd name="connsiteX17" fmla="*/ 4600362 w 4600362"/>
              <a:gd name="connsiteY17" fmla="*/ 749960 h 4999652"/>
              <a:gd name="connsiteX18" fmla="*/ 4600362 w 4600362"/>
              <a:gd name="connsiteY18" fmla="*/ 775784 h 4999652"/>
              <a:gd name="connsiteX19" fmla="*/ 4600362 w 4600362"/>
              <a:gd name="connsiteY19" fmla="*/ 837254 h 4999652"/>
              <a:gd name="connsiteX20" fmla="*/ 4600362 w 4600362"/>
              <a:gd name="connsiteY20" fmla="*/ 902920 h 4999652"/>
              <a:gd name="connsiteX21" fmla="*/ 4600362 w 4600362"/>
              <a:gd name="connsiteY21" fmla="*/ 936998 h 4999652"/>
              <a:gd name="connsiteX22" fmla="*/ 4600362 w 4600362"/>
              <a:gd name="connsiteY22" fmla="*/ 1044998 h 4999652"/>
              <a:gd name="connsiteX23" fmla="*/ 4600362 w 4600362"/>
              <a:gd name="connsiteY23" fmla="*/ 1050024 h 4999652"/>
              <a:gd name="connsiteX24" fmla="*/ 4600362 w 4600362"/>
              <a:gd name="connsiteY24" fmla="*/ 1177160 h 4999652"/>
              <a:gd name="connsiteX25" fmla="*/ 4600362 w 4600362"/>
              <a:gd name="connsiteY25" fmla="*/ 1202846 h 4999652"/>
              <a:gd name="connsiteX26" fmla="*/ 4600362 w 4600362"/>
              <a:gd name="connsiteY26" fmla="*/ 1319238 h 4999652"/>
              <a:gd name="connsiteX27" fmla="*/ 4600362 w 4600362"/>
              <a:gd name="connsiteY27" fmla="*/ 1377295 h 4999652"/>
              <a:gd name="connsiteX28" fmla="*/ 4600362 w 4600362"/>
              <a:gd name="connsiteY28" fmla="*/ 1477086 h 4999652"/>
              <a:gd name="connsiteX29" fmla="*/ 4600362 w 4600362"/>
              <a:gd name="connsiteY29" fmla="*/ 1569176 h 4999652"/>
              <a:gd name="connsiteX30" fmla="*/ 4600362 w 4600362"/>
              <a:gd name="connsiteY30" fmla="*/ 1651535 h 4999652"/>
              <a:gd name="connsiteX31" fmla="*/ 4600362 w 4600362"/>
              <a:gd name="connsiteY31" fmla="*/ 1779317 h 4999652"/>
              <a:gd name="connsiteX32" fmla="*/ 4600362 w 4600362"/>
              <a:gd name="connsiteY32" fmla="*/ 1843416 h 4999652"/>
              <a:gd name="connsiteX33" fmla="*/ 4600362 w 4600362"/>
              <a:gd name="connsiteY33" fmla="*/ 2008550 h 4999652"/>
              <a:gd name="connsiteX34" fmla="*/ 4600362 w 4600362"/>
              <a:gd name="connsiteY34" fmla="*/ 2053557 h 4999652"/>
              <a:gd name="connsiteX35" fmla="*/ 4600362 w 4600362"/>
              <a:gd name="connsiteY35" fmla="*/ 2257704 h 4999652"/>
              <a:gd name="connsiteX36" fmla="*/ 4600362 w 4600362"/>
              <a:gd name="connsiteY36" fmla="*/ 2282790 h 4999652"/>
              <a:gd name="connsiteX37" fmla="*/ 4600362 w 4600362"/>
              <a:gd name="connsiteY37" fmla="*/ 2527609 h 4999652"/>
              <a:gd name="connsiteX38" fmla="*/ 4600362 w 4600362"/>
              <a:gd name="connsiteY38" fmla="*/ 2531944 h 4999652"/>
              <a:gd name="connsiteX39" fmla="*/ 4600362 w 4600362"/>
              <a:gd name="connsiteY39" fmla="*/ 2801850 h 4999652"/>
              <a:gd name="connsiteX40" fmla="*/ 4600362 w 4600362"/>
              <a:gd name="connsiteY40" fmla="*/ 2819096 h 4999652"/>
              <a:gd name="connsiteX41" fmla="*/ 4600362 w 4600362"/>
              <a:gd name="connsiteY41" fmla="*/ 3093336 h 4999652"/>
              <a:gd name="connsiteX42" fmla="*/ 4600362 w 4600362"/>
              <a:gd name="connsiteY42" fmla="*/ 3132994 h 4999652"/>
              <a:gd name="connsiteX43" fmla="*/ 4600362 w 4600362"/>
              <a:gd name="connsiteY43" fmla="*/ 3407235 h 4999652"/>
              <a:gd name="connsiteX44" fmla="*/ 4600362 w 4600362"/>
              <a:gd name="connsiteY44" fmla="*/ 3470134 h 4999652"/>
              <a:gd name="connsiteX45" fmla="*/ 4600362 w 4600362"/>
              <a:gd name="connsiteY45" fmla="*/ 3744374 h 4999652"/>
              <a:gd name="connsiteX46" fmla="*/ 4600362 w 4600362"/>
              <a:gd name="connsiteY46" fmla="*/ 3831345 h 4999652"/>
              <a:gd name="connsiteX47" fmla="*/ 4600362 w 4600362"/>
              <a:gd name="connsiteY47" fmla="*/ 4105585 h 4999652"/>
              <a:gd name="connsiteX48" fmla="*/ 4600362 w 4600362"/>
              <a:gd name="connsiteY48" fmla="*/ 4217458 h 4999652"/>
              <a:gd name="connsiteX49" fmla="*/ 4600362 w 4600362"/>
              <a:gd name="connsiteY49" fmla="*/ 4491698 h 4999652"/>
              <a:gd name="connsiteX50" fmla="*/ 4600362 w 4600362"/>
              <a:gd name="connsiteY50" fmla="*/ 4629302 h 4999652"/>
              <a:gd name="connsiteX51" fmla="*/ 4600362 w 4600362"/>
              <a:gd name="connsiteY51" fmla="*/ 4903542 h 4999652"/>
              <a:gd name="connsiteX52" fmla="*/ 4504365 w 4600362"/>
              <a:gd name="connsiteY52" fmla="*/ 4999652 h 4999652"/>
              <a:gd name="connsiteX53" fmla="*/ 144766 w 4600362"/>
              <a:gd name="connsiteY53" fmla="*/ 4999652 h 4999652"/>
              <a:gd name="connsiteX54" fmla="*/ 0 w 4600362"/>
              <a:gd name="connsiteY54" fmla="*/ 4999652 h 4999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4600362" h="4999652">
                <a:moveTo>
                  <a:pt x="0" y="0"/>
                </a:moveTo>
                <a:lnTo>
                  <a:pt x="4504373" y="0"/>
                </a:lnTo>
                <a:lnTo>
                  <a:pt x="4536051" y="4129"/>
                </a:lnTo>
                <a:cubicBezTo>
                  <a:pt x="4600362" y="22525"/>
                  <a:pt x="4600362" y="96109"/>
                  <a:pt x="4600362" y="96109"/>
                </a:cubicBezTo>
                <a:cubicBezTo>
                  <a:pt x="4600362" y="96109"/>
                  <a:pt x="4600362" y="96109"/>
                  <a:pt x="4600362" y="335164"/>
                </a:cubicBezTo>
                <a:lnTo>
                  <a:pt x="4600362" y="370349"/>
                </a:lnTo>
                <a:cubicBezTo>
                  <a:pt x="4600362" y="370349"/>
                  <a:pt x="4600362" y="370349"/>
                  <a:pt x="4600362" y="379203"/>
                </a:cubicBezTo>
                <a:lnTo>
                  <a:pt x="4600362" y="400047"/>
                </a:lnTo>
                <a:lnTo>
                  <a:pt x="4600362" y="400231"/>
                </a:lnTo>
                <a:cubicBezTo>
                  <a:pt x="4600362" y="415172"/>
                  <a:pt x="4600362" y="437584"/>
                  <a:pt x="4600362" y="471201"/>
                </a:cubicBezTo>
                <a:lnTo>
                  <a:pt x="4600362" y="475720"/>
                </a:lnTo>
                <a:lnTo>
                  <a:pt x="4600362" y="508691"/>
                </a:lnTo>
                <a:cubicBezTo>
                  <a:pt x="4600362" y="522526"/>
                  <a:pt x="4600362" y="537743"/>
                  <a:pt x="4600362" y="554483"/>
                </a:cubicBezTo>
                <a:lnTo>
                  <a:pt x="4600362" y="563014"/>
                </a:lnTo>
                <a:lnTo>
                  <a:pt x="4600362" y="609404"/>
                </a:lnTo>
                <a:lnTo>
                  <a:pt x="4600362" y="662758"/>
                </a:lnTo>
                <a:lnTo>
                  <a:pt x="4600362" y="674287"/>
                </a:lnTo>
                <a:cubicBezTo>
                  <a:pt x="4600362" y="697667"/>
                  <a:pt x="4600362" y="722845"/>
                  <a:pt x="4600362" y="749960"/>
                </a:cubicBezTo>
                <a:lnTo>
                  <a:pt x="4600362" y="775784"/>
                </a:lnTo>
                <a:lnTo>
                  <a:pt x="4600362" y="837254"/>
                </a:lnTo>
                <a:lnTo>
                  <a:pt x="4600362" y="902920"/>
                </a:lnTo>
                <a:lnTo>
                  <a:pt x="4600362" y="936998"/>
                </a:lnTo>
                <a:lnTo>
                  <a:pt x="4600362" y="1044998"/>
                </a:lnTo>
                <a:lnTo>
                  <a:pt x="4600362" y="1050024"/>
                </a:lnTo>
                <a:cubicBezTo>
                  <a:pt x="4600362" y="1090005"/>
                  <a:pt x="4600362" y="1132337"/>
                  <a:pt x="4600362" y="1177160"/>
                </a:cubicBezTo>
                <a:lnTo>
                  <a:pt x="4600362" y="1202846"/>
                </a:lnTo>
                <a:lnTo>
                  <a:pt x="4600362" y="1319238"/>
                </a:lnTo>
                <a:lnTo>
                  <a:pt x="4600362" y="1377295"/>
                </a:lnTo>
                <a:lnTo>
                  <a:pt x="4600362" y="1477086"/>
                </a:lnTo>
                <a:lnTo>
                  <a:pt x="4600362" y="1569176"/>
                </a:lnTo>
                <a:lnTo>
                  <a:pt x="4600362" y="1651535"/>
                </a:lnTo>
                <a:lnTo>
                  <a:pt x="4600362" y="1779317"/>
                </a:lnTo>
                <a:lnTo>
                  <a:pt x="4600362" y="1843416"/>
                </a:lnTo>
                <a:lnTo>
                  <a:pt x="4600362" y="2008550"/>
                </a:lnTo>
                <a:lnTo>
                  <a:pt x="4600362" y="2053557"/>
                </a:lnTo>
                <a:lnTo>
                  <a:pt x="4600362" y="2257704"/>
                </a:lnTo>
                <a:lnTo>
                  <a:pt x="4600362" y="2282790"/>
                </a:lnTo>
                <a:lnTo>
                  <a:pt x="4600362" y="2527609"/>
                </a:lnTo>
                <a:lnTo>
                  <a:pt x="4600362" y="2531944"/>
                </a:lnTo>
                <a:cubicBezTo>
                  <a:pt x="4600362" y="2618408"/>
                  <a:pt x="4600362" y="2708330"/>
                  <a:pt x="4600362" y="2801850"/>
                </a:cubicBezTo>
                <a:lnTo>
                  <a:pt x="4600362" y="2819096"/>
                </a:lnTo>
                <a:lnTo>
                  <a:pt x="4600362" y="3093336"/>
                </a:lnTo>
                <a:lnTo>
                  <a:pt x="4600362" y="3132994"/>
                </a:lnTo>
                <a:lnTo>
                  <a:pt x="4600362" y="3407235"/>
                </a:lnTo>
                <a:lnTo>
                  <a:pt x="4600362" y="3470134"/>
                </a:lnTo>
                <a:lnTo>
                  <a:pt x="4600362" y="3744374"/>
                </a:lnTo>
                <a:lnTo>
                  <a:pt x="4600362" y="3831345"/>
                </a:lnTo>
                <a:lnTo>
                  <a:pt x="4600362" y="4105585"/>
                </a:lnTo>
                <a:lnTo>
                  <a:pt x="4600362" y="4217458"/>
                </a:lnTo>
                <a:lnTo>
                  <a:pt x="4600362" y="4491698"/>
                </a:lnTo>
                <a:lnTo>
                  <a:pt x="4600362" y="4629302"/>
                </a:lnTo>
                <a:lnTo>
                  <a:pt x="4600362" y="4903542"/>
                </a:lnTo>
                <a:cubicBezTo>
                  <a:pt x="4600362" y="4999652"/>
                  <a:pt x="4504365" y="4999652"/>
                  <a:pt x="4504365" y="4999652"/>
                </a:cubicBezTo>
                <a:cubicBezTo>
                  <a:pt x="4504365" y="4999652"/>
                  <a:pt x="4504365" y="4999652"/>
                  <a:pt x="144766" y="4999652"/>
                </a:cubicBezTo>
                <a:lnTo>
                  <a:pt x="0" y="4999652"/>
                </a:lnTo>
                <a:close/>
              </a:path>
            </a:pathLst>
          </a:custGeom>
          <a:noFill/>
        </p:spPr>
        <p:txBody>
          <a:bodyPr wrap="square" tIns="108000">
            <a:noAutofit/>
          </a:bodyPr>
          <a:lstStyle/>
          <a:p>
            <a:r>
              <a:rPr lang="en-US" noProof="0"/>
              <a:t>Click icon to add picture</a:t>
            </a:r>
            <a:endParaRPr lang="en-GB" noProof="0" dirty="0"/>
          </a:p>
        </p:txBody>
      </p:sp>
    </p:spTree>
    <p:extLst>
      <p:ext uri="{BB962C8B-B14F-4D97-AF65-F5344CB8AC3E}">
        <p14:creationId xmlns:p14="http://schemas.microsoft.com/office/powerpoint/2010/main" val="1496741468"/>
      </p:ext>
    </p:extLst>
  </p:cSld>
  <p:clrMapOvr>
    <a:masterClrMapping/>
  </p:clrMapOvr>
  <p:extLst>
    <p:ext uri="{DCECCB84-F9BA-43D5-87BE-67443E8EF086}">
      <p15:sldGuideLst xmlns:p15="http://schemas.microsoft.com/office/powerpoint/2012/main">
        <p15:guide id="1" pos="4308" userDrawn="1">
          <p15:clr>
            <a:srgbClr val="FBAE40"/>
          </p15:clr>
        </p15:guide>
        <p15:guide id="2" pos="4596"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Chapter Header Orange">
    <p:spTree>
      <p:nvGrpSpPr>
        <p:cNvPr id="1" name=""/>
        <p:cNvGrpSpPr/>
        <p:nvPr/>
      </p:nvGrpSpPr>
      <p:grpSpPr>
        <a:xfrm>
          <a:off x="0" y="0"/>
          <a:ext cx="0" cy="0"/>
          <a:chOff x="0" y="0"/>
          <a:chExt cx="0" cy="0"/>
        </a:xfrm>
      </p:grpSpPr>
      <p:sp>
        <p:nvSpPr>
          <p:cNvPr id="37" name="Freeform 9"/>
          <p:cNvSpPr>
            <a:spLocks noChangeAspect="1"/>
          </p:cNvSpPr>
          <p:nvPr userDrawn="1"/>
        </p:nvSpPr>
        <p:spPr bwMode="gray">
          <a:xfrm>
            <a:off x="0" y="1695450"/>
            <a:ext cx="11350800" cy="2382290"/>
          </a:xfrm>
          <a:custGeom>
            <a:avLst/>
            <a:gdLst>
              <a:gd name="T0" fmla="*/ 0 w 2680"/>
              <a:gd name="T1" fmla="*/ 560 h 560"/>
              <a:gd name="T2" fmla="*/ 2648 w 2680"/>
              <a:gd name="T3" fmla="*/ 560 h 560"/>
              <a:gd name="T4" fmla="*/ 2680 w 2680"/>
              <a:gd name="T5" fmla="*/ 528 h 560"/>
              <a:gd name="T6" fmla="*/ 2680 w 2680"/>
              <a:gd name="T7" fmla="*/ 32 h 560"/>
              <a:gd name="T8" fmla="*/ 2648 w 2680"/>
              <a:gd name="T9" fmla="*/ 0 h 560"/>
              <a:gd name="T10" fmla="*/ 0 w 2680"/>
              <a:gd name="T11" fmla="*/ 0 h 560"/>
            </a:gdLst>
            <a:ahLst/>
            <a:cxnLst>
              <a:cxn ang="0">
                <a:pos x="T0" y="T1"/>
              </a:cxn>
              <a:cxn ang="0">
                <a:pos x="T2" y="T3"/>
              </a:cxn>
              <a:cxn ang="0">
                <a:pos x="T4" y="T5"/>
              </a:cxn>
              <a:cxn ang="0">
                <a:pos x="T6" y="T7"/>
              </a:cxn>
              <a:cxn ang="0">
                <a:pos x="T8" y="T9"/>
              </a:cxn>
              <a:cxn ang="0">
                <a:pos x="T10" y="T11"/>
              </a:cxn>
            </a:cxnLst>
            <a:rect l="0" t="0" r="r" b="b"/>
            <a:pathLst>
              <a:path w="2680" h="560">
                <a:moveTo>
                  <a:pt x="0" y="560"/>
                </a:moveTo>
                <a:cubicBezTo>
                  <a:pt x="2648" y="560"/>
                  <a:pt x="2648" y="560"/>
                  <a:pt x="2648" y="560"/>
                </a:cubicBezTo>
                <a:cubicBezTo>
                  <a:pt x="2648" y="560"/>
                  <a:pt x="2680" y="560"/>
                  <a:pt x="2680" y="528"/>
                </a:cubicBezTo>
                <a:cubicBezTo>
                  <a:pt x="2680" y="32"/>
                  <a:pt x="2680" y="32"/>
                  <a:pt x="2680" y="32"/>
                </a:cubicBezTo>
                <a:cubicBezTo>
                  <a:pt x="2680" y="32"/>
                  <a:pt x="2680" y="0"/>
                  <a:pt x="2648" y="0"/>
                </a:cubicBezTo>
                <a:cubicBezTo>
                  <a:pt x="0" y="0"/>
                  <a:pt x="0" y="0"/>
                  <a:pt x="0" y="0"/>
                </a:cubicBezTo>
              </a:path>
            </a:pathLst>
          </a:custGeom>
          <a:solidFill>
            <a:srgbClr val="FF62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 name="Title 1"/>
          <p:cNvSpPr>
            <a:spLocks noGrp="1"/>
          </p:cNvSpPr>
          <p:nvPr userDrawn="1">
            <p:ph type="ctrTitle"/>
          </p:nvPr>
        </p:nvSpPr>
        <p:spPr bwMode="gray">
          <a:xfrm>
            <a:off x="842433" y="1695451"/>
            <a:ext cx="10313209" cy="2368549"/>
          </a:xfrm>
        </p:spPr>
        <p:txBody>
          <a:bodyPr anchor="ctr" anchorCtr="0">
            <a:noAutofit/>
          </a:bodyPr>
          <a:lstStyle>
            <a:lvl1pPr algn="l">
              <a:lnSpc>
                <a:spcPts val="4600"/>
              </a:lnSpc>
              <a:defRPr sz="4600">
                <a:solidFill>
                  <a:schemeClr val="bg1"/>
                </a:solidFill>
              </a:defRPr>
            </a:lvl1pPr>
          </a:lstStyle>
          <a:p>
            <a:r>
              <a:rPr lang="en-US" noProof="0"/>
              <a:t>Click to edit Master title style</a:t>
            </a:r>
            <a:endParaRPr lang="en-GB" noProof="0" dirty="0"/>
          </a:p>
        </p:txBody>
      </p:sp>
      <p:pic>
        <p:nvPicPr>
          <p:cNvPr id="34" name="Picture 3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723433" y="6358069"/>
            <a:ext cx="1183250" cy="294605"/>
          </a:xfrm>
          <a:prstGeom prst="rect">
            <a:avLst/>
          </a:prstGeom>
        </p:spPr>
      </p:pic>
      <p:grpSp>
        <p:nvGrpSpPr>
          <p:cNvPr id="56" name="Group 55"/>
          <p:cNvGrpSpPr/>
          <p:nvPr userDrawn="1"/>
        </p:nvGrpSpPr>
        <p:grpSpPr>
          <a:xfrm>
            <a:off x="-2035175" y="0"/>
            <a:ext cx="1881477" cy="5176146"/>
            <a:chOff x="-2035175" y="0"/>
            <a:chExt cx="1881477" cy="5176146"/>
          </a:xfrm>
        </p:grpSpPr>
        <p:sp>
          <p:nvSpPr>
            <p:cNvPr id="57" name="Rectangle 104"/>
            <p:cNvSpPr>
              <a:spLocks noChangeArrowheads="1"/>
            </p:cNvSpPr>
            <p:nvPr userDrawn="1"/>
          </p:nvSpPr>
          <p:spPr bwMode="gray">
            <a:xfrm>
              <a:off x="-2025698" y="0"/>
              <a:ext cx="1872000" cy="5176145"/>
            </a:xfrm>
            <a:prstGeom prst="rect">
              <a:avLst/>
            </a:prstGeom>
            <a:solidFill>
              <a:srgbClr val="EAEAEA"/>
            </a:solidFill>
            <a:ln>
              <a:noFill/>
            </a:ln>
            <a:effectLst/>
          </p:spPr>
          <p:txBody>
            <a:bodyPr wrap="square" lIns="180000" tIns="180000" rIns="180000" bIns="180000" anchor="ctr">
              <a:noAutofit/>
            </a:bodyPr>
            <a:lstStyle/>
            <a:p>
              <a:endParaRPr lang="en-GB" sz="1000" noProof="0" dirty="0"/>
            </a:p>
          </p:txBody>
        </p:sp>
        <p:grpSp>
          <p:nvGrpSpPr>
            <p:cNvPr id="58" name="Group 57"/>
            <p:cNvGrpSpPr/>
            <p:nvPr userDrawn="1"/>
          </p:nvGrpSpPr>
          <p:grpSpPr>
            <a:xfrm>
              <a:off x="-2035175" y="0"/>
              <a:ext cx="1872000" cy="5176146"/>
              <a:chOff x="-2035175" y="0"/>
              <a:chExt cx="1872000" cy="5730107"/>
            </a:xfrm>
          </p:grpSpPr>
          <p:sp>
            <p:nvSpPr>
              <p:cNvPr id="59" name="Rectangle 104"/>
              <p:cNvSpPr>
                <a:spLocks noChangeArrowheads="1"/>
              </p:cNvSpPr>
              <p:nvPr/>
            </p:nvSpPr>
            <p:spPr bwMode="gray">
              <a:xfrm>
                <a:off x="-2035175" y="4679072"/>
                <a:ext cx="1872000" cy="1051035"/>
              </a:xfrm>
              <a:prstGeom prst="rect">
                <a:avLst/>
              </a:prstGeom>
              <a:solidFill>
                <a:srgbClr val="EAEAEA"/>
              </a:solidFill>
              <a:ln>
                <a:noFill/>
              </a:ln>
              <a:effectLst/>
            </p:spPr>
            <p:txBody>
              <a:bodyPr wrap="square" lIns="180000" tIns="180000" rIns="180000" bIns="180000" anchor="ctr">
                <a:noAutofit/>
              </a:bodyPr>
              <a:lstStyle/>
              <a:p>
                <a:endParaRPr lang="en-GB" sz="1000"/>
              </a:p>
            </p:txBody>
          </p:sp>
          <p:sp>
            <p:nvSpPr>
              <p:cNvPr id="60" name="Rectangle 104"/>
              <p:cNvSpPr>
                <a:spLocks noChangeArrowheads="1"/>
              </p:cNvSpPr>
              <p:nvPr userDrawn="1"/>
            </p:nvSpPr>
            <p:spPr bwMode="gray">
              <a:xfrm>
                <a:off x="-2035175" y="0"/>
                <a:ext cx="1872000" cy="4709801"/>
              </a:xfrm>
              <a:prstGeom prst="rect">
                <a:avLst/>
              </a:prstGeom>
              <a:solidFill>
                <a:srgbClr val="EAEAEA"/>
              </a:solidFill>
              <a:ln>
                <a:noFill/>
              </a:ln>
              <a:effectLst/>
            </p:spPr>
            <p:txBody>
              <a:bodyPr wrap="square" lIns="180000" tIns="180000" rIns="180000" bIns="180000" anchor="ctr">
                <a:noAutofit/>
              </a:bodyPr>
              <a:lstStyle/>
              <a:p>
                <a:endParaRPr lang="en-GB" sz="1000"/>
              </a:p>
            </p:txBody>
          </p:sp>
          <p:sp>
            <p:nvSpPr>
              <p:cNvPr id="61" name="Rectangle 105"/>
              <p:cNvSpPr>
                <a:spLocks noChangeArrowheads="1"/>
              </p:cNvSpPr>
              <p:nvPr userDrawn="1"/>
            </p:nvSpPr>
            <p:spPr bwMode="gray">
              <a:xfrm>
                <a:off x="-1903413" y="665771"/>
                <a:ext cx="215900" cy="215900"/>
              </a:xfrm>
              <a:prstGeom prst="rect">
                <a:avLst/>
              </a:prstGeom>
              <a:solidFill>
                <a:srgbClr val="FF6200"/>
              </a:solidFill>
              <a:ln>
                <a:noFill/>
              </a:ln>
              <a:effectLst/>
            </p:spPr>
            <p:txBody>
              <a:bodyPr wrap="square" anchor="ctr">
                <a:noAutofit/>
              </a:bodyPr>
              <a:lstStyle/>
              <a:p>
                <a:endParaRPr lang="en-GB" sz="1000"/>
              </a:p>
            </p:txBody>
          </p:sp>
          <p:sp>
            <p:nvSpPr>
              <p:cNvPr id="62" name="Rectangle 106"/>
              <p:cNvSpPr>
                <a:spLocks noChangeArrowheads="1"/>
              </p:cNvSpPr>
              <p:nvPr userDrawn="1"/>
            </p:nvSpPr>
            <p:spPr bwMode="gray">
              <a:xfrm>
                <a:off x="-1612900" y="675296"/>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Orange</a:t>
                </a:r>
              </a:p>
              <a:p>
                <a:pPr>
                  <a:lnSpc>
                    <a:spcPct val="65000"/>
                  </a:lnSpc>
                  <a:spcBef>
                    <a:spcPct val="20000"/>
                  </a:spcBef>
                  <a:spcAft>
                    <a:spcPct val="20000"/>
                  </a:spcAft>
                </a:pPr>
                <a:r>
                  <a:rPr lang="en-GB" altLang="en-GB" sz="1000" dirty="0">
                    <a:solidFill>
                      <a:srgbClr val="333333"/>
                    </a:solidFill>
                  </a:rPr>
                  <a:t>RGB= 255, 98, 0</a:t>
                </a:r>
              </a:p>
            </p:txBody>
          </p:sp>
          <p:sp>
            <p:nvSpPr>
              <p:cNvPr id="63" name="Rectangle 107"/>
              <p:cNvSpPr>
                <a:spLocks noChangeArrowheads="1"/>
              </p:cNvSpPr>
              <p:nvPr userDrawn="1"/>
            </p:nvSpPr>
            <p:spPr bwMode="gray">
              <a:xfrm>
                <a:off x="-1903413" y="1055027"/>
                <a:ext cx="215900" cy="215900"/>
              </a:xfrm>
              <a:prstGeom prst="rect">
                <a:avLst/>
              </a:prstGeom>
              <a:solidFill>
                <a:srgbClr val="A8A8A8"/>
              </a:solidFill>
              <a:ln>
                <a:noFill/>
              </a:ln>
              <a:effectLst/>
            </p:spPr>
            <p:txBody>
              <a:bodyPr wrap="square" anchor="ctr">
                <a:noAutofit/>
              </a:bodyPr>
              <a:lstStyle/>
              <a:p>
                <a:endParaRPr lang="en-GB" sz="1000"/>
              </a:p>
            </p:txBody>
          </p:sp>
          <p:sp>
            <p:nvSpPr>
              <p:cNvPr id="64" name="Rectangle 108"/>
              <p:cNvSpPr>
                <a:spLocks noChangeArrowheads="1"/>
              </p:cNvSpPr>
              <p:nvPr userDrawn="1"/>
            </p:nvSpPr>
            <p:spPr bwMode="gray">
              <a:xfrm>
                <a:off x="-1612900" y="1080427"/>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Light Grey</a:t>
                </a:r>
              </a:p>
              <a:p>
                <a:pPr>
                  <a:lnSpc>
                    <a:spcPct val="65000"/>
                  </a:lnSpc>
                  <a:spcBef>
                    <a:spcPct val="20000"/>
                  </a:spcBef>
                  <a:spcAft>
                    <a:spcPct val="20000"/>
                  </a:spcAft>
                </a:pPr>
                <a:r>
                  <a:rPr lang="en-GB" altLang="en-GB" sz="1000" dirty="0">
                    <a:solidFill>
                      <a:srgbClr val="333333"/>
                    </a:solidFill>
                  </a:rPr>
                  <a:t>RGB= 168, 168, 168</a:t>
                </a:r>
              </a:p>
            </p:txBody>
          </p:sp>
          <p:sp>
            <p:nvSpPr>
              <p:cNvPr id="65" name="Rectangle 109"/>
              <p:cNvSpPr>
                <a:spLocks noChangeArrowheads="1"/>
              </p:cNvSpPr>
              <p:nvPr userDrawn="1"/>
            </p:nvSpPr>
            <p:spPr bwMode="gray">
              <a:xfrm>
                <a:off x="-1903413" y="2583180"/>
                <a:ext cx="215900" cy="215900"/>
              </a:xfrm>
              <a:prstGeom prst="rect">
                <a:avLst/>
              </a:prstGeom>
              <a:solidFill>
                <a:srgbClr val="525199"/>
              </a:solidFill>
              <a:ln>
                <a:noFill/>
              </a:ln>
              <a:effectLst/>
            </p:spPr>
            <p:txBody>
              <a:bodyPr wrap="square" anchor="ctr">
                <a:noAutofit/>
              </a:bodyPr>
              <a:lstStyle/>
              <a:p>
                <a:endParaRPr lang="en-GB" sz="1000"/>
              </a:p>
            </p:txBody>
          </p:sp>
          <p:sp>
            <p:nvSpPr>
              <p:cNvPr id="66" name="Rectangle 110"/>
              <p:cNvSpPr>
                <a:spLocks noChangeArrowheads="1"/>
              </p:cNvSpPr>
              <p:nvPr userDrawn="1"/>
            </p:nvSpPr>
            <p:spPr bwMode="gray">
              <a:xfrm>
                <a:off x="-1612900" y="259270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Indigo</a:t>
                </a:r>
              </a:p>
              <a:p>
                <a:pPr>
                  <a:lnSpc>
                    <a:spcPct val="65000"/>
                  </a:lnSpc>
                  <a:spcBef>
                    <a:spcPct val="20000"/>
                  </a:spcBef>
                  <a:spcAft>
                    <a:spcPct val="20000"/>
                  </a:spcAft>
                </a:pPr>
                <a:r>
                  <a:rPr lang="en-GB" altLang="en-GB" sz="1000" dirty="0">
                    <a:solidFill>
                      <a:srgbClr val="333333"/>
                    </a:solidFill>
                  </a:rPr>
                  <a:t>RGB= 82, 81, 153</a:t>
                </a:r>
              </a:p>
            </p:txBody>
          </p:sp>
          <p:sp>
            <p:nvSpPr>
              <p:cNvPr id="67" name="Rectangle 111"/>
              <p:cNvSpPr>
                <a:spLocks noChangeArrowheads="1"/>
              </p:cNvSpPr>
              <p:nvPr userDrawn="1"/>
            </p:nvSpPr>
            <p:spPr bwMode="gray">
              <a:xfrm>
                <a:off x="-1903413" y="3009234"/>
                <a:ext cx="215900" cy="215900"/>
              </a:xfrm>
              <a:prstGeom prst="rect">
                <a:avLst/>
              </a:prstGeom>
              <a:solidFill>
                <a:srgbClr val="60A6DA"/>
              </a:solidFill>
              <a:ln>
                <a:noFill/>
              </a:ln>
              <a:effectLst/>
            </p:spPr>
            <p:txBody>
              <a:bodyPr wrap="square" anchor="ctr">
                <a:noAutofit/>
              </a:bodyPr>
              <a:lstStyle/>
              <a:p>
                <a:endParaRPr lang="en-GB" sz="1000"/>
              </a:p>
            </p:txBody>
          </p:sp>
          <p:sp>
            <p:nvSpPr>
              <p:cNvPr id="68" name="Rectangle 112"/>
              <p:cNvSpPr>
                <a:spLocks noChangeArrowheads="1"/>
              </p:cNvSpPr>
              <p:nvPr userDrawn="1"/>
            </p:nvSpPr>
            <p:spPr bwMode="gray">
              <a:xfrm>
                <a:off x="-1612900" y="3009234"/>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Sky</a:t>
                </a:r>
              </a:p>
              <a:p>
                <a:pPr>
                  <a:lnSpc>
                    <a:spcPct val="65000"/>
                  </a:lnSpc>
                  <a:spcBef>
                    <a:spcPct val="20000"/>
                  </a:spcBef>
                  <a:spcAft>
                    <a:spcPct val="20000"/>
                  </a:spcAft>
                </a:pPr>
                <a:r>
                  <a:rPr lang="en-GB" altLang="en-GB" sz="1000" dirty="0">
                    <a:solidFill>
                      <a:srgbClr val="333333"/>
                    </a:solidFill>
                  </a:rPr>
                  <a:t>RGB= 96, 166, 218</a:t>
                </a:r>
              </a:p>
            </p:txBody>
          </p:sp>
          <p:sp>
            <p:nvSpPr>
              <p:cNvPr id="69" name="Rectangle 113"/>
              <p:cNvSpPr>
                <a:spLocks noChangeArrowheads="1"/>
              </p:cNvSpPr>
              <p:nvPr userDrawn="1"/>
            </p:nvSpPr>
            <p:spPr bwMode="gray">
              <a:xfrm>
                <a:off x="-1903413"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200" b="1" dirty="0">
                    <a:solidFill>
                      <a:srgbClr val="333333"/>
                    </a:solidFill>
                  </a:rPr>
                  <a:t>Colour guidelines</a:t>
                </a:r>
              </a:p>
            </p:txBody>
          </p:sp>
          <p:sp>
            <p:nvSpPr>
              <p:cNvPr id="70" name="Rectangle 107"/>
              <p:cNvSpPr>
                <a:spLocks noChangeArrowheads="1"/>
              </p:cNvSpPr>
              <p:nvPr/>
            </p:nvSpPr>
            <p:spPr bwMode="gray">
              <a:xfrm>
                <a:off x="-1903413" y="3435288"/>
                <a:ext cx="215900" cy="215900"/>
              </a:xfrm>
              <a:prstGeom prst="rect">
                <a:avLst/>
              </a:prstGeom>
              <a:solidFill>
                <a:srgbClr val="AB0066"/>
              </a:solidFill>
              <a:ln>
                <a:noFill/>
              </a:ln>
              <a:effectLst/>
            </p:spPr>
            <p:txBody>
              <a:bodyPr wrap="square" anchor="ctr">
                <a:noAutofit/>
              </a:bodyPr>
              <a:lstStyle/>
              <a:p>
                <a:endParaRPr lang="en-GB" sz="1000"/>
              </a:p>
            </p:txBody>
          </p:sp>
          <p:sp>
            <p:nvSpPr>
              <p:cNvPr id="71" name="Rectangle 108"/>
              <p:cNvSpPr>
                <a:spLocks noChangeArrowheads="1"/>
              </p:cNvSpPr>
              <p:nvPr/>
            </p:nvSpPr>
            <p:spPr bwMode="gray">
              <a:xfrm>
                <a:off x="-1612900" y="3434952"/>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Fuchsia</a:t>
                </a:r>
              </a:p>
              <a:p>
                <a:pPr>
                  <a:lnSpc>
                    <a:spcPct val="65000"/>
                  </a:lnSpc>
                  <a:spcBef>
                    <a:spcPct val="20000"/>
                  </a:spcBef>
                  <a:spcAft>
                    <a:spcPct val="20000"/>
                  </a:spcAft>
                </a:pPr>
                <a:r>
                  <a:rPr lang="en-GB" altLang="en-GB" sz="1000" dirty="0">
                    <a:solidFill>
                      <a:srgbClr val="333333"/>
                    </a:solidFill>
                  </a:rPr>
                  <a:t>RGB= 171, 0, 102</a:t>
                </a:r>
              </a:p>
            </p:txBody>
          </p:sp>
          <p:sp>
            <p:nvSpPr>
              <p:cNvPr id="72" name="Rectangle 109"/>
              <p:cNvSpPr>
                <a:spLocks noChangeArrowheads="1"/>
              </p:cNvSpPr>
              <p:nvPr/>
            </p:nvSpPr>
            <p:spPr bwMode="gray">
              <a:xfrm>
                <a:off x="-1903413" y="3853390"/>
                <a:ext cx="215900" cy="215900"/>
              </a:xfrm>
              <a:prstGeom prst="rect">
                <a:avLst/>
              </a:prstGeom>
              <a:solidFill>
                <a:srgbClr val="D0D93C"/>
              </a:solidFill>
              <a:ln>
                <a:noFill/>
              </a:ln>
              <a:effectLst/>
            </p:spPr>
            <p:txBody>
              <a:bodyPr wrap="square" anchor="ctr">
                <a:noAutofit/>
              </a:bodyPr>
              <a:lstStyle/>
              <a:p>
                <a:endParaRPr lang="en-GB" sz="1000"/>
              </a:p>
            </p:txBody>
          </p:sp>
          <p:sp>
            <p:nvSpPr>
              <p:cNvPr id="73" name="Rectangle 110"/>
              <p:cNvSpPr>
                <a:spLocks noChangeArrowheads="1"/>
              </p:cNvSpPr>
              <p:nvPr/>
            </p:nvSpPr>
            <p:spPr bwMode="gray">
              <a:xfrm>
                <a:off x="-1612900" y="385218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Lime</a:t>
                </a:r>
              </a:p>
              <a:p>
                <a:pPr>
                  <a:lnSpc>
                    <a:spcPct val="65000"/>
                  </a:lnSpc>
                  <a:spcBef>
                    <a:spcPct val="20000"/>
                  </a:spcBef>
                  <a:spcAft>
                    <a:spcPct val="20000"/>
                  </a:spcAft>
                </a:pPr>
                <a:r>
                  <a:rPr lang="en-GB" altLang="en-GB" sz="1000" dirty="0">
                    <a:solidFill>
                      <a:srgbClr val="333333"/>
                    </a:solidFill>
                  </a:rPr>
                  <a:t>RGB= 208, 217, 60</a:t>
                </a:r>
              </a:p>
            </p:txBody>
          </p:sp>
          <p:sp>
            <p:nvSpPr>
              <p:cNvPr id="74" name="Rectangle 111"/>
              <p:cNvSpPr>
                <a:spLocks noChangeArrowheads="1"/>
              </p:cNvSpPr>
              <p:nvPr/>
            </p:nvSpPr>
            <p:spPr bwMode="gray">
              <a:xfrm>
                <a:off x="-1903413" y="4247638"/>
                <a:ext cx="215900" cy="215900"/>
              </a:xfrm>
              <a:prstGeom prst="rect">
                <a:avLst/>
              </a:prstGeom>
              <a:solidFill>
                <a:srgbClr val="019649"/>
              </a:solidFill>
              <a:ln>
                <a:noFill/>
              </a:ln>
              <a:effectLst/>
            </p:spPr>
            <p:txBody>
              <a:bodyPr wrap="square" anchor="ctr">
                <a:noAutofit/>
              </a:bodyPr>
              <a:lstStyle/>
              <a:p>
                <a:endParaRPr lang="en-GB" sz="1000"/>
              </a:p>
            </p:txBody>
          </p:sp>
          <p:sp>
            <p:nvSpPr>
              <p:cNvPr id="75" name="Rectangle 112"/>
              <p:cNvSpPr>
                <a:spLocks noChangeArrowheads="1"/>
              </p:cNvSpPr>
              <p:nvPr/>
            </p:nvSpPr>
            <p:spPr bwMode="gray">
              <a:xfrm>
                <a:off x="-1612900" y="4252640"/>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Leaf</a:t>
                </a:r>
              </a:p>
              <a:p>
                <a:pPr>
                  <a:lnSpc>
                    <a:spcPct val="65000"/>
                  </a:lnSpc>
                  <a:spcBef>
                    <a:spcPct val="20000"/>
                  </a:spcBef>
                  <a:spcAft>
                    <a:spcPct val="20000"/>
                  </a:spcAft>
                </a:pPr>
                <a:r>
                  <a:rPr lang="en-GB" altLang="en-GB" sz="1000" dirty="0">
                    <a:solidFill>
                      <a:srgbClr val="333333"/>
                    </a:solidFill>
                  </a:rPr>
                  <a:t>RGB= 52, 150, 81</a:t>
                </a:r>
              </a:p>
            </p:txBody>
          </p:sp>
          <p:sp>
            <p:nvSpPr>
              <p:cNvPr id="76" name="Rectangle 109"/>
              <p:cNvSpPr>
                <a:spLocks noChangeArrowheads="1"/>
              </p:cNvSpPr>
              <p:nvPr/>
            </p:nvSpPr>
            <p:spPr bwMode="gray">
              <a:xfrm>
                <a:off x="-1903413" y="1489280"/>
                <a:ext cx="215900" cy="215900"/>
              </a:xfrm>
              <a:prstGeom prst="rect">
                <a:avLst/>
              </a:prstGeom>
              <a:solidFill>
                <a:srgbClr val="696969"/>
              </a:solidFill>
              <a:ln>
                <a:noFill/>
              </a:ln>
              <a:effectLst/>
            </p:spPr>
            <p:txBody>
              <a:bodyPr wrap="square" anchor="ctr">
                <a:noAutofit/>
              </a:bodyPr>
              <a:lstStyle/>
              <a:p>
                <a:endParaRPr lang="en-GB" sz="1000"/>
              </a:p>
            </p:txBody>
          </p:sp>
          <p:sp>
            <p:nvSpPr>
              <p:cNvPr id="85" name="Rectangle 110"/>
              <p:cNvSpPr>
                <a:spLocks noChangeArrowheads="1"/>
              </p:cNvSpPr>
              <p:nvPr/>
            </p:nvSpPr>
            <p:spPr bwMode="gray">
              <a:xfrm>
                <a:off x="-1612900" y="149880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Mid Grey</a:t>
                </a:r>
              </a:p>
              <a:p>
                <a:pPr>
                  <a:lnSpc>
                    <a:spcPct val="65000"/>
                  </a:lnSpc>
                  <a:spcBef>
                    <a:spcPct val="20000"/>
                  </a:spcBef>
                  <a:spcAft>
                    <a:spcPct val="20000"/>
                  </a:spcAft>
                </a:pPr>
                <a:r>
                  <a:rPr lang="en-GB" altLang="en-GB" sz="1000" dirty="0">
                    <a:solidFill>
                      <a:srgbClr val="333333"/>
                    </a:solidFill>
                  </a:rPr>
                  <a:t>RGB= 105, 105, 105</a:t>
                </a:r>
              </a:p>
            </p:txBody>
          </p:sp>
          <p:sp>
            <p:nvSpPr>
              <p:cNvPr id="86" name="Rectangle 111"/>
              <p:cNvSpPr>
                <a:spLocks noChangeArrowheads="1"/>
              </p:cNvSpPr>
              <p:nvPr/>
            </p:nvSpPr>
            <p:spPr bwMode="gray">
              <a:xfrm>
                <a:off x="-1903413" y="1895419"/>
                <a:ext cx="215900" cy="215900"/>
              </a:xfrm>
              <a:prstGeom prst="rect">
                <a:avLst/>
              </a:prstGeom>
              <a:solidFill>
                <a:srgbClr val="333333"/>
              </a:solidFill>
              <a:ln>
                <a:noFill/>
              </a:ln>
              <a:effectLst/>
            </p:spPr>
            <p:txBody>
              <a:bodyPr wrap="square" anchor="ctr">
                <a:noAutofit/>
              </a:bodyPr>
              <a:lstStyle/>
              <a:p>
                <a:endParaRPr lang="en-GB" sz="1000"/>
              </a:p>
            </p:txBody>
          </p:sp>
          <p:sp>
            <p:nvSpPr>
              <p:cNvPr id="87" name="Rectangle 112"/>
              <p:cNvSpPr>
                <a:spLocks noChangeArrowheads="1"/>
              </p:cNvSpPr>
              <p:nvPr/>
            </p:nvSpPr>
            <p:spPr bwMode="gray">
              <a:xfrm>
                <a:off x="-1612900" y="1904944"/>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Text Colour</a:t>
                </a:r>
              </a:p>
              <a:p>
                <a:pPr>
                  <a:lnSpc>
                    <a:spcPct val="65000"/>
                  </a:lnSpc>
                  <a:spcBef>
                    <a:spcPct val="20000"/>
                  </a:spcBef>
                  <a:spcAft>
                    <a:spcPct val="20000"/>
                  </a:spcAft>
                </a:pPr>
                <a:r>
                  <a:rPr lang="en-GB" altLang="en-GB" sz="1000" dirty="0">
                    <a:solidFill>
                      <a:srgbClr val="333333"/>
                    </a:solidFill>
                  </a:rPr>
                  <a:t>RGB= 51, 51, 51</a:t>
                </a:r>
              </a:p>
            </p:txBody>
          </p:sp>
          <p:pic>
            <p:nvPicPr>
              <p:cNvPr id="88" name="Picture 8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804990" y="2022815"/>
                <a:ext cx="154783" cy="138908"/>
              </a:xfrm>
              <a:prstGeom prst="rect">
                <a:avLst/>
              </a:prstGeom>
            </p:spPr>
          </p:pic>
          <p:sp>
            <p:nvSpPr>
              <p:cNvPr id="89" name="Rectangle 111"/>
              <p:cNvSpPr>
                <a:spLocks noChangeArrowheads="1"/>
              </p:cNvSpPr>
              <p:nvPr userDrawn="1"/>
            </p:nvSpPr>
            <p:spPr bwMode="gray">
              <a:xfrm>
                <a:off x="-1903413" y="4979815"/>
                <a:ext cx="215900" cy="215900"/>
              </a:xfrm>
              <a:prstGeom prst="rect">
                <a:avLst/>
              </a:prstGeom>
              <a:solidFill>
                <a:srgbClr val="FF0000"/>
              </a:solidFill>
              <a:ln>
                <a:noFill/>
              </a:ln>
              <a:effectLst/>
            </p:spPr>
            <p:txBody>
              <a:bodyPr wrap="square" anchor="ctr">
                <a:noAutofit/>
              </a:bodyPr>
              <a:lstStyle/>
              <a:p>
                <a:endParaRPr lang="en-GB" sz="1000"/>
              </a:p>
            </p:txBody>
          </p:sp>
          <p:sp>
            <p:nvSpPr>
              <p:cNvPr id="90" name="Rectangle 112"/>
              <p:cNvSpPr>
                <a:spLocks noChangeArrowheads="1"/>
              </p:cNvSpPr>
              <p:nvPr userDrawn="1"/>
            </p:nvSpPr>
            <p:spPr bwMode="gray">
              <a:xfrm>
                <a:off x="-1612900" y="497981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Minus</a:t>
                </a:r>
              </a:p>
              <a:p>
                <a:pPr>
                  <a:lnSpc>
                    <a:spcPct val="65000"/>
                  </a:lnSpc>
                  <a:spcBef>
                    <a:spcPct val="20000"/>
                  </a:spcBef>
                  <a:spcAft>
                    <a:spcPct val="20000"/>
                  </a:spcAft>
                </a:pPr>
                <a:r>
                  <a:rPr lang="en-GB" altLang="en-GB" sz="1000" dirty="0">
                    <a:solidFill>
                      <a:srgbClr val="333333"/>
                    </a:solidFill>
                  </a:rPr>
                  <a:t>RGB= 255, 0, 0</a:t>
                </a:r>
              </a:p>
            </p:txBody>
          </p:sp>
          <p:sp>
            <p:nvSpPr>
              <p:cNvPr id="91" name="Rectangle 111"/>
              <p:cNvSpPr>
                <a:spLocks noChangeArrowheads="1"/>
              </p:cNvSpPr>
              <p:nvPr userDrawn="1"/>
            </p:nvSpPr>
            <p:spPr bwMode="gray">
              <a:xfrm>
                <a:off x="-1903413" y="5343581"/>
                <a:ext cx="215900" cy="215900"/>
              </a:xfrm>
              <a:prstGeom prst="rect">
                <a:avLst/>
              </a:prstGeom>
              <a:solidFill>
                <a:srgbClr val="019649"/>
              </a:solidFill>
              <a:ln>
                <a:noFill/>
              </a:ln>
              <a:effectLst/>
            </p:spPr>
            <p:txBody>
              <a:bodyPr wrap="square" anchor="ctr">
                <a:noAutofit/>
              </a:bodyPr>
              <a:lstStyle/>
              <a:p>
                <a:endParaRPr lang="en-GB" sz="1000"/>
              </a:p>
            </p:txBody>
          </p:sp>
          <p:sp>
            <p:nvSpPr>
              <p:cNvPr id="92" name="Rectangle 112"/>
              <p:cNvSpPr>
                <a:spLocks noChangeArrowheads="1"/>
              </p:cNvSpPr>
              <p:nvPr userDrawn="1"/>
            </p:nvSpPr>
            <p:spPr bwMode="gray">
              <a:xfrm>
                <a:off x="-1612900" y="5353106"/>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Plus</a:t>
                </a:r>
              </a:p>
              <a:p>
                <a:pPr>
                  <a:lnSpc>
                    <a:spcPct val="65000"/>
                  </a:lnSpc>
                  <a:spcBef>
                    <a:spcPct val="20000"/>
                  </a:spcBef>
                  <a:spcAft>
                    <a:spcPct val="20000"/>
                  </a:spcAft>
                </a:pPr>
                <a:r>
                  <a:rPr lang="en-GB" altLang="en-GB" sz="1000" dirty="0">
                    <a:solidFill>
                      <a:srgbClr val="333333"/>
                    </a:solidFill>
                  </a:rPr>
                  <a:t>RGB= 52, 150, 81</a:t>
                </a:r>
              </a:p>
            </p:txBody>
          </p:sp>
          <p:sp>
            <p:nvSpPr>
              <p:cNvPr id="93" name="Rectangle 113"/>
              <p:cNvSpPr>
                <a:spLocks noChangeArrowheads="1"/>
              </p:cNvSpPr>
              <p:nvPr userDrawn="1"/>
            </p:nvSpPr>
            <p:spPr bwMode="gray">
              <a:xfrm>
                <a:off x="-1903413" y="450038"/>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000" b="1" dirty="0">
                    <a:solidFill>
                      <a:srgbClr val="333333"/>
                    </a:solidFill>
                  </a:rPr>
                  <a:t>Primary colours</a:t>
                </a:r>
              </a:p>
            </p:txBody>
          </p:sp>
          <p:sp>
            <p:nvSpPr>
              <p:cNvPr id="94" name="Rectangle 113"/>
              <p:cNvSpPr>
                <a:spLocks noChangeArrowheads="1"/>
              </p:cNvSpPr>
              <p:nvPr userDrawn="1"/>
            </p:nvSpPr>
            <p:spPr bwMode="gray">
              <a:xfrm>
                <a:off x="-1903413" y="2380422"/>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000" b="1" dirty="0">
                    <a:solidFill>
                      <a:srgbClr val="333333"/>
                    </a:solidFill>
                  </a:rPr>
                  <a:t>Secondary colours</a:t>
                </a:r>
              </a:p>
            </p:txBody>
          </p:sp>
          <p:sp>
            <p:nvSpPr>
              <p:cNvPr id="95" name="Rectangle 113"/>
              <p:cNvSpPr>
                <a:spLocks noChangeArrowheads="1"/>
              </p:cNvSpPr>
              <p:nvPr userDrawn="1"/>
            </p:nvSpPr>
            <p:spPr bwMode="gray">
              <a:xfrm>
                <a:off x="-1903413" y="4757632"/>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000" b="1" dirty="0">
                    <a:solidFill>
                      <a:srgbClr val="333333"/>
                    </a:solidFill>
                  </a:rPr>
                  <a:t>Functional colours</a:t>
                </a:r>
              </a:p>
            </p:txBody>
          </p:sp>
        </p:grpSp>
      </p:grpSp>
    </p:spTree>
    <p:extLst>
      <p:ext uri="{BB962C8B-B14F-4D97-AF65-F5344CB8AC3E}">
        <p14:creationId xmlns:p14="http://schemas.microsoft.com/office/powerpoint/2010/main" val="259048711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Chapter Header Picture">
    <p:spTree>
      <p:nvGrpSpPr>
        <p:cNvPr id="1" name=""/>
        <p:cNvGrpSpPr/>
        <p:nvPr/>
      </p:nvGrpSpPr>
      <p:grpSpPr>
        <a:xfrm>
          <a:off x="0" y="0"/>
          <a:ext cx="0" cy="0"/>
          <a:chOff x="0" y="0"/>
          <a:chExt cx="0" cy="0"/>
        </a:xfrm>
      </p:grpSpPr>
      <p:sp>
        <p:nvSpPr>
          <p:cNvPr id="38" name="Picture Placeholder 37"/>
          <p:cNvSpPr>
            <a:spLocks noGrp="1"/>
          </p:cNvSpPr>
          <p:nvPr>
            <p:ph type="pic" sz="quarter" idx="16"/>
          </p:nvPr>
        </p:nvSpPr>
        <p:spPr bwMode="gray">
          <a:xfrm>
            <a:off x="696912" y="1696718"/>
            <a:ext cx="11199600" cy="4504080"/>
          </a:xfrm>
          <a:custGeom>
            <a:avLst/>
            <a:gdLst>
              <a:gd name="connsiteX0" fmla="*/ 95997 w 11199600"/>
              <a:gd name="connsiteY0" fmla="*/ 0 h 4504080"/>
              <a:gd name="connsiteX1" fmla="*/ 11103603 w 11199600"/>
              <a:gd name="connsiteY1" fmla="*/ 0 h 4504080"/>
              <a:gd name="connsiteX2" fmla="*/ 11199600 w 11199600"/>
              <a:gd name="connsiteY2" fmla="*/ 96110 h 4504080"/>
              <a:gd name="connsiteX3" fmla="*/ 11199600 w 11199600"/>
              <a:gd name="connsiteY3" fmla="*/ 335165 h 4504080"/>
              <a:gd name="connsiteX4" fmla="*/ 11199600 w 11199600"/>
              <a:gd name="connsiteY4" fmla="*/ 370350 h 4504080"/>
              <a:gd name="connsiteX5" fmla="*/ 11199600 w 11199600"/>
              <a:gd name="connsiteY5" fmla="*/ 379204 h 4504080"/>
              <a:gd name="connsiteX6" fmla="*/ 11199600 w 11199600"/>
              <a:gd name="connsiteY6" fmla="*/ 400048 h 4504080"/>
              <a:gd name="connsiteX7" fmla="*/ 11199600 w 11199600"/>
              <a:gd name="connsiteY7" fmla="*/ 400232 h 4504080"/>
              <a:gd name="connsiteX8" fmla="*/ 11199600 w 11199600"/>
              <a:gd name="connsiteY8" fmla="*/ 471202 h 4504080"/>
              <a:gd name="connsiteX9" fmla="*/ 11199600 w 11199600"/>
              <a:gd name="connsiteY9" fmla="*/ 475721 h 4504080"/>
              <a:gd name="connsiteX10" fmla="*/ 11199600 w 11199600"/>
              <a:gd name="connsiteY10" fmla="*/ 508692 h 4504080"/>
              <a:gd name="connsiteX11" fmla="*/ 11199600 w 11199600"/>
              <a:gd name="connsiteY11" fmla="*/ 554484 h 4504080"/>
              <a:gd name="connsiteX12" fmla="*/ 11199600 w 11199600"/>
              <a:gd name="connsiteY12" fmla="*/ 563015 h 4504080"/>
              <a:gd name="connsiteX13" fmla="*/ 11199600 w 11199600"/>
              <a:gd name="connsiteY13" fmla="*/ 609405 h 4504080"/>
              <a:gd name="connsiteX14" fmla="*/ 11199600 w 11199600"/>
              <a:gd name="connsiteY14" fmla="*/ 662759 h 4504080"/>
              <a:gd name="connsiteX15" fmla="*/ 11199600 w 11199600"/>
              <a:gd name="connsiteY15" fmla="*/ 674288 h 4504080"/>
              <a:gd name="connsiteX16" fmla="*/ 11199600 w 11199600"/>
              <a:gd name="connsiteY16" fmla="*/ 749961 h 4504080"/>
              <a:gd name="connsiteX17" fmla="*/ 11199600 w 11199600"/>
              <a:gd name="connsiteY17" fmla="*/ 775785 h 4504080"/>
              <a:gd name="connsiteX18" fmla="*/ 11199600 w 11199600"/>
              <a:gd name="connsiteY18" fmla="*/ 837255 h 4504080"/>
              <a:gd name="connsiteX19" fmla="*/ 11199600 w 11199600"/>
              <a:gd name="connsiteY19" fmla="*/ 902921 h 4504080"/>
              <a:gd name="connsiteX20" fmla="*/ 11199600 w 11199600"/>
              <a:gd name="connsiteY20" fmla="*/ 936999 h 4504080"/>
              <a:gd name="connsiteX21" fmla="*/ 11199600 w 11199600"/>
              <a:gd name="connsiteY21" fmla="*/ 1044999 h 4504080"/>
              <a:gd name="connsiteX22" fmla="*/ 11199600 w 11199600"/>
              <a:gd name="connsiteY22" fmla="*/ 1050025 h 4504080"/>
              <a:gd name="connsiteX23" fmla="*/ 11199600 w 11199600"/>
              <a:gd name="connsiteY23" fmla="*/ 1177161 h 4504080"/>
              <a:gd name="connsiteX24" fmla="*/ 11199600 w 11199600"/>
              <a:gd name="connsiteY24" fmla="*/ 1202847 h 4504080"/>
              <a:gd name="connsiteX25" fmla="*/ 11199600 w 11199600"/>
              <a:gd name="connsiteY25" fmla="*/ 1319239 h 4504080"/>
              <a:gd name="connsiteX26" fmla="*/ 11199600 w 11199600"/>
              <a:gd name="connsiteY26" fmla="*/ 1377296 h 4504080"/>
              <a:gd name="connsiteX27" fmla="*/ 11199600 w 11199600"/>
              <a:gd name="connsiteY27" fmla="*/ 1477087 h 4504080"/>
              <a:gd name="connsiteX28" fmla="*/ 11199600 w 11199600"/>
              <a:gd name="connsiteY28" fmla="*/ 1569177 h 4504080"/>
              <a:gd name="connsiteX29" fmla="*/ 11199600 w 11199600"/>
              <a:gd name="connsiteY29" fmla="*/ 1626118 h 4504080"/>
              <a:gd name="connsiteX30" fmla="*/ 11199600 w 11199600"/>
              <a:gd name="connsiteY30" fmla="*/ 1651536 h 4504080"/>
              <a:gd name="connsiteX31" fmla="*/ 11199600 w 11199600"/>
              <a:gd name="connsiteY31" fmla="*/ 1762133 h 4504080"/>
              <a:gd name="connsiteX32" fmla="*/ 11199600 w 11199600"/>
              <a:gd name="connsiteY32" fmla="*/ 1779318 h 4504080"/>
              <a:gd name="connsiteX33" fmla="*/ 11199600 w 11199600"/>
              <a:gd name="connsiteY33" fmla="*/ 1787219 h 4504080"/>
              <a:gd name="connsiteX34" fmla="*/ 11199600 w 11199600"/>
              <a:gd name="connsiteY34" fmla="*/ 1843417 h 4504080"/>
              <a:gd name="connsiteX35" fmla="*/ 11199600 w 11199600"/>
              <a:gd name="connsiteY35" fmla="*/ 1984894 h 4504080"/>
              <a:gd name="connsiteX36" fmla="*/ 11199600 w 11199600"/>
              <a:gd name="connsiteY36" fmla="*/ 2032038 h 4504080"/>
              <a:gd name="connsiteX37" fmla="*/ 11199600 w 11199600"/>
              <a:gd name="connsiteY37" fmla="*/ 2036373 h 4504080"/>
              <a:gd name="connsiteX38" fmla="*/ 11199600 w 11199600"/>
              <a:gd name="connsiteY38" fmla="*/ 2306279 h 4504080"/>
              <a:gd name="connsiteX39" fmla="*/ 11199600 w 11199600"/>
              <a:gd name="connsiteY39" fmla="*/ 2323525 h 4504080"/>
              <a:gd name="connsiteX40" fmla="*/ 11199600 w 11199600"/>
              <a:gd name="connsiteY40" fmla="*/ 2597765 h 4504080"/>
              <a:gd name="connsiteX41" fmla="*/ 11199600 w 11199600"/>
              <a:gd name="connsiteY41" fmla="*/ 2637423 h 4504080"/>
              <a:gd name="connsiteX42" fmla="*/ 11199600 w 11199600"/>
              <a:gd name="connsiteY42" fmla="*/ 2911664 h 4504080"/>
              <a:gd name="connsiteX43" fmla="*/ 11199600 w 11199600"/>
              <a:gd name="connsiteY43" fmla="*/ 2974563 h 4504080"/>
              <a:gd name="connsiteX44" fmla="*/ 11199600 w 11199600"/>
              <a:gd name="connsiteY44" fmla="*/ 3248803 h 4504080"/>
              <a:gd name="connsiteX45" fmla="*/ 11199600 w 11199600"/>
              <a:gd name="connsiteY45" fmla="*/ 3335774 h 4504080"/>
              <a:gd name="connsiteX46" fmla="*/ 11199600 w 11199600"/>
              <a:gd name="connsiteY46" fmla="*/ 3610014 h 4504080"/>
              <a:gd name="connsiteX47" fmla="*/ 11199600 w 11199600"/>
              <a:gd name="connsiteY47" fmla="*/ 3721887 h 4504080"/>
              <a:gd name="connsiteX48" fmla="*/ 11199600 w 11199600"/>
              <a:gd name="connsiteY48" fmla="*/ 3996127 h 4504080"/>
              <a:gd name="connsiteX49" fmla="*/ 11199600 w 11199600"/>
              <a:gd name="connsiteY49" fmla="*/ 4133731 h 4504080"/>
              <a:gd name="connsiteX50" fmla="*/ 11199600 w 11199600"/>
              <a:gd name="connsiteY50" fmla="*/ 4407971 h 4504080"/>
              <a:gd name="connsiteX51" fmla="*/ 11118603 w 11199600"/>
              <a:gd name="connsiteY51" fmla="*/ 4502580 h 4504080"/>
              <a:gd name="connsiteX52" fmla="*/ 11103613 w 11199600"/>
              <a:gd name="connsiteY52" fmla="*/ 4504080 h 4504080"/>
              <a:gd name="connsiteX53" fmla="*/ 95989 w 11199600"/>
              <a:gd name="connsiteY53" fmla="*/ 4504080 h 4504080"/>
              <a:gd name="connsiteX54" fmla="*/ 64311 w 11199600"/>
              <a:gd name="connsiteY54" fmla="*/ 4499952 h 4504080"/>
              <a:gd name="connsiteX55" fmla="*/ 0 w 11199600"/>
              <a:gd name="connsiteY55" fmla="*/ 4407971 h 4504080"/>
              <a:gd name="connsiteX56" fmla="*/ 0 w 11199600"/>
              <a:gd name="connsiteY56" fmla="*/ 4404236 h 4504080"/>
              <a:gd name="connsiteX57" fmla="*/ 0 w 11199600"/>
              <a:gd name="connsiteY57" fmla="*/ 4395365 h 4504080"/>
              <a:gd name="connsiteX58" fmla="*/ 0 w 11199600"/>
              <a:gd name="connsiteY58" fmla="*/ 4378089 h 4504080"/>
              <a:gd name="connsiteX59" fmla="*/ 0 w 11199600"/>
              <a:gd name="connsiteY59" fmla="*/ 4349608 h 4504080"/>
              <a:gd name="connsiteX60" fmla="*/ 0 w 11199600"/>
              <a:gd name="connsiteY60" fmla="*/ 4307120 h 4504080"/>
              <a:gd name="connsiteX61" fmla="*/ 0 w 11199600"/>
              <a:gd name="connsiteY61" fmla="*/ 4247823 h 4504080"/>
              <a:gd name="connsiteX62" fmla="*/ 0 w 11199600"/>
              <a:gd name="connsiteY62" fmla="*/ 4168916 h 4504080"/>
              <a:gd name="connsiteX63" fmla="*/ 0 w 11199600"/>
              <a:gd name="connsiteY63" fmla="*/ 4133731 h 4504080"/>
              <a:gd name="connsiteX64" fmla="*/ 0 w 11199600"/>
              <a:gd name="connsiteY64" fmla="*/ 4132625 h 4504080"/>
              <a:gd name="connsiteX65" fmla="*/ 0 w 11199600"/>
              <a:gd name="connsiteY65" fmla="*/ 4124877 h 4504080"/>
              <a:gd name="connsiteX66" fmla="*/ 0 w 11199600"/>
              <a:gd name="connsiteY66" fmla="*/ 4104034 h 4504080"/>
              <a:gd name="connsiteX67" fmla="*/ 0 w 11199600"/>
              <a:gd name="connsiteY67" fmla="*/ 4103849 h 4504080"/>
              <a:gd name="connsiteX68" fmla="*/ 0 w 11199600"/>
              <a:gd name="connsiteY68" fmla="*/ 4062900 h 4504080"/>
              <a:gd name="connsiteX69" fmla="*/ 0 w 11199600"/>
              <a:gd name="connsiteY69" fmla="*/ 4032880 h 4504080"/>
              <a:gd name="connsiteX70" fmla="*/ 0 w 11199600"/>
              <a:gd name="connsiteY70" fmla="*/ 4028361 h 4504080"/>
              <a:gd name="connsiteX71" fmla="*/ 0 w 11199600"/>
              <a:gd name="connsiteY71" fmla="*/ 3995389 h 4504080"/>
              <a:gd name="connsiteX72" fmla="*/ 0 w 11199600"/>
              <a:gd name="connsiteY72" fmla="*/ 3949598 h 4504080"/>
              <a:gd name="connsiteX73" fmla="*/ 0 w 11199600"/>
              <a:gd name="connsiteY73" fmla="*/ 3941067 h 4504080"/>
              <a:gd name="connsiteX74" fmla="*/ 0 w 11199600"/>
              <a:gd name="connsiteY74" fmla="*/ 3894676 h 4504080"/>
              <a:gd name="connsiteX75" fmla="*/ 0 w 11199600"/>
              <a:gd name="connsiteY75" fmla="*/ 3841322 h 4504080"/>
              <a:gd name="connsiteX76" fmla="*/ 0 w 11199600"/>
              <a:gd name="connsiteY76" fmla="*/ 3829794 h 4504080"/>
              <a:gd name="connsiteX77" fmla="*/ 0 w 11199600"/>
              <a:gd name="connsiteY77" fmla="*/ 3754121 h 4504080"/>
              <a:gd name="connsiteX78" fmla="*/ 0 w 11199600"/>
              <a:gd name="connsiteY78" fmla="*/ 3728297 h 4504080"/>
              <a:gd name="connsiteX79" fmla="*/ 0 w 11199600"/>
              <a:gd name="connsiteY79" fmla="*/ 3666827 h 4504080"/>
              <a:gd name="connsiteX80" fmla="*/ 0 w 11199600"/>
              <a:gd name="connsiteY80" fmla="*/ 3601160 h 4504080"/>
              <a:gd name="connsiteX81" fmla="*/ 0 w 11199600"/>
              <a:gd name="connsiteY81" fmla="*/ 3567082 h 4504080"/>
              <a:gd name="connsiteX82" fmla="*/ 0 w 11199600"/>
              <a:gd name="connsiteY82" fmla="*/ 3459083 h 4504080"/>
              <a:gd name="connsiteX83" fmla="*/ 0 w 11199600"/>
              <a:gd name="connsiteY83" fmla="*/ 3454057 h 4504080"/>
              <a:gd name="connsiteX84" fmla="*/ 0 w 11199600"/>
              <a:gd name="connsiteY84" fmla="*/ 3326920 h 4504080"/>
              <a:gd name="connsiteX85" fmla="*/ 0 w 11199600"/>
              <a:gd name="connsiteY85" fmla="*/ 3301235 h 4504080"/>
              <a:gd name="connsiteX86" fmla="*/ 0 w 11199600"/>
              <a:gd name="connsiteY86" fmla="*/ 3184843 h 4504080"/>
              <a:gd name="connsiteX87" fmla="*/ 0 w 11199600"/>
              <a:gd name="connsiteY87" fmla="*/ 3126785 h 4504080"/>
              <a:gd name="connsiteX88" fmla="*/ 0 w 11199600"/>
              <a:gd name="connsiteY88" fmla="*/ 3026995 h 4504080"/>
              <a:gd name="connsiteX89" fmla="*/ 0 w 11199600"/>
              <a:gd name="connsiteY89" fmla="*/ 2934905 h 4504080"/>
              <a:gd name="connsiteX90" fmla="*/ 0 w 11199600"/>
              <a:gd name="connsiteY90" fmla="*/ 2852545 h 4504080"/>
              <a:gd name="connsiteX91" fmla="*/ 0 w 11199600"/>
              <a:gd name="connsiteY91" fmla="*/ 2724763 h 4504080"/>
              <a:gd name="connsiteX92" fmla="*/ 0 w 11199600"/>
              <a:gd name="connsiteY92" fmla="*/ 2660665 h 4504080"/>
              <a:gd name="connsiteX93" fmla="*/ 0 w 11199600"/>
              <a:gd name="connsiteY93" fmla="*/ 2495530 h 4504080"/>
              <a:gd name="connsiteX94" fmla="*/ 0 w 11199600"/>
              <a:gd name="connsiteY94" fmla="*/ 2450523 h 4504080"/>
              <a:gd name="connsiteX95" fmla="*/ 0 w 11199600"/>
              <a:gd name="connsiteY95" fmla="*/ 2246376 h 4504080"/>
              <a:gd name="connsiteX96" fmla="*/ 0 w 11199600"/>
              <a:gd name="connsiteY96" fmla="*/ 2221290 h 4504080"/>
              <a:gd name="connsiteX97" fmla="*/ 0 w 11199600"/>
              <a:gd name="connsiteY97" fmla="*/ 1984894 h 4504080"/>
              <a:gd name="connsiteX98" fmla="*/ 0 w 11199600"/>
              <a:gd name="connsiteY98" fmla="*/ 1976471 h 4504080"/>
              <a:gd name="connsiteX99" fmla="*/ 0 w 11199600"/>
              <a:gd name="connsiteY99" fmla="*/ 1972136 h 4504080"/>
              <a:gd name="connsiteX100" fmla="*/ 0 w 11199600"/>
              <a:gd name="connsiteY100" fmla="*/ 1906316 h 4504080"/>
              <a:gd name="connsiteX101" fmla="*/ 0 w 11199600"/>
              <a:gd name="connsiteY101" fmla="*/ 1866658 h 4504080"/>
              <a:gd name="connsiteX102" fmla="*/ 0 w 11199600"/>
              <a:gd name="connsiteY102" fmla="*/ 1702231 h 4504080"/>
              <a:gd name="connsiteX103" fmla="*/ 0 w 11199600"/>
              <a:gd name="connsiteY103" fmla="*/ 1684984 h 4504080"/>
              <a:gd name="connsiteX104" fmla="*/ 0 w 11199600"/>
              <a:gd name="connsiteY104" fmla="*/ 1626118 h 4504080"/>
              <a:gd name="connsiteX105" fmla="*/ 0 w 11199600"/>
              <a:gd name="connsiteY105" fmla="*/ 1592418 h 4504080"/>
              <a:gd name="connsiteX106" fmla="*/ 0 w 11199600"/>
              <a:gd name="connsiteY106" fmla="*/ 1529519 h 4504080"/>
              <a:gd name="connsiteX107" fmla="*/ 0 w 11199600"/>
              <a:gd name="connsiteY107" fmla="*/ 1255278 h 4504080"/>
              <a:gd name="connsiteX108" fmla="*/ 0 w 11199600"/>
              <a:gd name="connsiteY108" fmla="*/ 1168307 h 4504080"/>
              <a:gd name="connsiteX109" fmla="*/ 0 w 11199600"/>
              <a:gd name="connsiteY109" fmla="*/ 894067 h 4504080"/>
              <a:gd name="connsiteX110" fmla="*/ 0 w 11199600"/>
              <a:gd name="connsiteY110" fmla="*/ 782195 h 4504080"/>
              <a:gd name="connsiteX111" fmla="*/ 0 w 11199600"/>
              <a:gd name="connsiteY111" fmla="*/ 507955 h 4504080"/>
              <a:gd name="connsiteX112" fmla="*/ 0 w 11199600"/>
              <a:gd name="connsiteY112" fmla="*/ 370350 h 4504080"/>
              <a:gd name="connsiteX113" fmla="*/ 0 w 11199600"/>
              <a:gd name="connsiteY113" fmla="*/ 96110 h 4504080"/>
              <a:gd name="connsiteX114" fmla="*/ 95997 w 11199600"/>
              <a:gd name="connsiteY114" fmla="*/ 0 h 4504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Lst>
            <a:rect l="l" t="t" r="r" b="b"/>
            <a:pathLst>
              <a:path w="11199600" h="4504080">
                <a:moveTo>
                  <a:pt x="95997" y="0"/>
                </a:moveTo>
                <a:lnTo>
                  <a:pt x="11103603" y="0"/>
                </a:lnTo>
                <a:cubicBezTo>
                  <a:pt x="11199600" y="0"/>
                  <a:pt x="11199600" y="96110"/>
                  <a:pt x="11199600" y="96110"/>
                </a:cubicBezTo>
                <a:cubicBezTo>
                  <a:pt x="11199600" y="96110"/>
                  <a:pt x="11199600" y="96110"/>
                  <a:pt x="11199600" y="335165"/>
                </a:cubicBezTo>
                <a:lnTo>
                  <a:pt x="11199600" y="370350"/>
                </a:lnTo>
                <a:cubicBezTo>
                  <a:pt x="11199600" y="370350"/>
                  <a:pt x="11199600" y="370350"/>
                  <a:pt x="11199600" y="379204"/>
                </a:cubicBezTo>
                <a:lnTo>
                  <a:pt x="11199600" y="400048"/>
                </a:lnTo>
                <a:lnTo>
                  <a:pt x="11199600" y="400232"/>
                </a:lnTo>
                <a:cubicBezTo>
                  <a:pt x="11199600" y="415173"/>
                  <a:pt x="11199600" y="437585"/>
                  <a:pt x="11199600" y="471202"/>
                </a:cubicBezTo>
                <a:lnTo>
                  <a:pt x="11199600" y="475721"/>
                </a:lnTo>
                <a:lnTo>
                  <a:pt x="11199600" y="508692"/>
                </a:lnTo>
                <a:cubicBezTo>
                  <a:pt x="11199600" y="522527"/>
                  <a:pt x="11199600" y="537744"/>
                  <a:pt x="11199600" y="554484"/>
                </a:cubicBezTo>
                <a:lnTo>
                  <a:pt x="11199600" y="563015"/>
                </a:lnTo>
                <a:lnTo>
                  <a:pt x="11199600" y="609405"/>
                </a:lnTo>
                <a:lnTo>
                  <a:pt x="11199600" y="662759"/>
                </a:lnTo>
                <a:lnTo>
                  <a:pt x="11199600" y="674288"/>
                </a:lnTo>
                <a:cubicBezTo>
                  <a:pt x="11199600" y="697668"/>
                  <a:pt x="11199600" y="722846"/>
                  <a:pt x="11199600" y="749961"/>
                </a:cubicBezTo>
                <a:lnTo>
                  <a:pt x="11199600" y="775785"/>
                </a:lnTo>
                <a:lnTo>
                  <a:pt x="11199600" y="837255"/>
                </a:lnTo>
                <a:lnTo>
                  <a:pt x="11199600" y="902921"/>
                </a:lnTo>
                <a:lnTo>
                  <a:pt x="11199600" y="936999"/>
                </a:lnTo>
                <a:lnTo>
                  <a:pt x="11199600" y="1044999"/>
                </a:lnTo>
                <a:lnTo>
                  <a:pt x="11199600" y="1050025"/>
                </a:lnTo>
                <a:cubicBezTo>
                  <a:pt x="11199600" y="1090006"/>
                  <a:pt x="11199600" y="1132338"/>
                  <a:pt x="11199600" y="1177161"/>
                </a:cubicBezTo>
                <a:lnTo>
                  <a:pt x="11199600" y="1202847"/>
                </a:lnTo>
                <a:lnTo>
                  <a:pt x="11199600" y="1319239"/>
                </a:lnTo>
                <a:lnTo>
                  <a:pt x="11199600" y="1377296"/>
                </a:lnTo>
                <a:lnTo>
                  <a:pt x="11199600" y="1477087"/>
                </a:lnTo>
                <a:lnTo>
                  <a:pt x="11199600" y="1569177"/>
                </a:lnTo>
                <a:lnTo>
                  <a:pt x="11199600" y="1626118"/>
                </a:lnTo>
                <a:lnTo>
                  <a:pt x="11199600" y="1651536"/>
                </a:lnTo>
                <a:lnTo>
                  <a:pt x="11199600" y="1762133"/>
                </a:lnTo>
                <a:lnTo>
                  <a:pt x="11199600" y="1779318"/>
                </a:lnTo>
                <a:lnTo>
                  <a:pt x="11199600" y="1787219"/>
                </a:lnTo>
                <a:lnTo>
                  <a:pt x="11199600" y="1843417"/>
                </a:lnTo>
                <a:lnTo>
                  <a:pt x="11199600" y="1984894"/>
                </a:lnTo>
                <a:lnTo>
                  <a:pt x="11199600" y="2032038"/>
                </a:lnTo>
                <a:lnTo>
                  <a:pt x="11199600" y="2036373"/>
                </a:lnTo>
                <a:cubicBezTo>
                  <a:pt x="11199600" y="2122837"/>
                  <a:pt x="11199600" y="2212759"/>
                  <a:pt x="11199600" y="2306279"/>
                </a:cubicBezTo>
                <a:lnTo>
                  <a:pt x="11199600" y="2323525"/>
                </a:lnTo>
                <a:lnTo>
                  <a:pt x="11199600" y="2597765"/>
                </a:lnTo>
                <a:lnTo>
                  <a:pt x="11199600" y="2637423"/>
                </a:lnTo>
                <a:lnTo>
                  <a:pt x="11199600" y="2911664"/>
                </a:lnTo>
                <a:lnTo>
                  <a:pt x="11199600" y="2974563"/>
                </a:lnTo>
                <a:lnTo>
                  <a:pt x="11199600" y="3248803"/>
                </a:lnTo>
                <a:lnTo>
                  <a:pt x="11199600" y="3335774"/>
                </a:lnTo>
                <a:lnTo>
                  <a:pt x="11199600" y="3610014"/>
                </a:lnTo>
                <a:lnTo>
                  <a:pt x="11199600" y="3721887"/>
                </a:lnTo>
                <a:lnTo>
                  <a:pt x="11199600" y="3996127"/>
                </a:lnTo>
                <a:lnTo>
                  <a:pt x="11199600" y="4133731"/>
                </a:lnTo>
                <a:lnTo>
                  <a:pt x="11199600" y="4407971"/>
                </a:lnTo>
                <a:cubicBezTo>
                  <a:pt x="11199600" y="4480054"/>
                  <a:pt x="11145602" y="4498074"/>
                  <a:pt x="11118603" y="4502580"/>
                </a:cubicBezTo>
                <a:lnTo>
                  <a:pt x="11103613" y="4504080"/>
                </a:lnTo>
                <a:lnTo>
                  <a:pt x="95989" y="4504080"/>
                </a:lnTo>
                <a:lnTo>
                  <a:pt x="64311" y="4499952"/>
                </a:lnTo>
                <a:cubicBezTo>
                  <a:pt x="0" y="4481555"/>
                  <a:pt x="0" y="4407971"/>
                  <a:pt x="0" y="4407971"/>
                </a:cubicBezTo>
                <a:lnTo>
                  <a:pt x="0" y="4404236"/>
                </a:lnTo>
                <a:lnTo>
                  <a:pt x="0" y="4395365"/>
                </a:lnTo>
                <a:lnTo>
                  <a:pt x="0" y="4378089"/>
                </a:lnTo>
                <a:lnTo>
                  <a:pt x="0" y="4349608"/>
                </a:lnTo>
                <a:lnTo>
                  <a:pt x="0" y="4307120"/>
                </a:lnTo>
                <a:lnTo>
                  <a:pt x="0" y="4247823"/>
                </a:lnTo>
                <a:lnTo>
                  <a:pt x="0" y="4168916"/>
                </a:lnTo>
                <a:lnTo>
                  <a:pt x="0" y="4133731"/>
                </a:lnTo>
                <a:lnTo>
                  <a:pt x="0" y="4132625"/>
                </a:lnTo>
                <a:lnTo>
                  <a:pt x="0" y="4124877"/>
                </a:lnTo>
                <a:lnTo>
                  <a:pt x="0" y="4104034"/>
                </a:lnTo>
                <a:lnTo>
                  <a:pt x="0" y="4103849"/>
                </a:lnTo>
                <a:lnTo>
                  <a:pt x="0" y="4062900"/>
                </a:lnTo>
                <a:lnTo>
                  <a:pt x="0" y="4032880"/>
                </a:lnTo>
                <a:lnTo>
                  <a:pt x="0" y="4028361"/>
                </a:lnTo>
                <a:lnTo>
                  <a:pt x="0" y="3995389"/>
                </a:lnTo>
                <a:lnTo>
                  <a:pt x="0" y="3949598"/>
                </a:lnTo>
                <a:lnTo>
                  <a:pt x="0" y="3941067"/>
                </a:lnTo>
                <a:lnTo>
                  <a:pt x="0" y="3894676"/>
                </a:lnTo>
                <a:lnTo>
                  <a:pt x="0" y="3841322"/>
                </a:lnTo>
                <a:lnTo>
                  <a:pt x="0" y="3829794"/>
                </a:lnTo>
                <a:lnTo>
                  <a:pt x="0" y="3754121"/>
                </a:lnTo>
                <a:lnTo>
                  <a:pt x="0" y="3728297"/>
                </a:lnTo>
                <a:lnTo>
                  <a:pt x="0" y="3666827"/>
                </a:lnTo>
                <a:lnTo>
                  <a:pt x="0" y="3601160"/>
                </a:lnTo>
                <a:lnTo>
                  <a:pt x="0" y="3567082"/>
                </a:lnTo>
                <a:lnTo>
                  <a:pt x="0" y="3459083"/>
                </a:lnTo>
                <a:lnTo>
                  <a:pt x="0" y="3454057"/>
                </a:lnTo>
                <a:lnTo>
                  <a:pt x="0" y="3326920"/>
                </a:lnTo>
                <a:lnTo>
                  <a:pt x="0" y="3301235"/>
                </a:lnTo>
                <a:lnTo>
                  <a:pt x="0" y="3184843"/>
                </a:lnTo>
                <a:lnTo>
                  <a:pt x="0" y="3126785"/>
                </a:lnTo>
                <a:lnTo>
                  <a:pt x="0" y="3026995"/>
                </a:lnTo>
                <a:lnTo>
                  <a:pt x="0" y="2934905"/>
                </a:lnTo>
                <a:lnTo>
                  <a:pt x="0" y="2852545"/>
                </a:lnTo>
                <a:lnTo>
                  <a:pt x="0" y="2724763"/>
                </a:lnTo>
                <a:lnTo>
                  <a:pt x="0" y="2660665"/>
                </a:lnTo>
                <a:lnTo>
                  <a:pt x="0" y="2495530"/>
                </a:lnTo>
                <a:lnTo>
                  <a:pt x="0" y="2450523"/>
                </a:lnTo>
                <a:lnTo>
                  <a:pt x="0" y="2246376"/>
                </a:lnTo>
                <a:lnTo>
                  <a:pt x="0" y="2221290"/>
                </a:lnTo>
                <a:lnTo>
                  <a:pt x="0" y="1984894"/>
                </a:lnTo>
                <a:lnTo>
                  <a:pt x="0" y="1976471"/>
                </a:lnTo>
                <a:lnTo>
                  <a:pt x="0" y="1972136"/>
                </a:lnTo>
                <a:lnTo>
                  <a:pt x="0" y="1906316"/>
                </a:lnTo>
                <a:lnTo>
                  <a:pt x="0" y="1866658"/>
                </a:lnTo>
                <a:lnTo>
                  <a:pt x="0" y="1702231"/>
                </a:lnTo>
                <a:lnTo>
                  <a:pt x="0" y="1684984"/>
                </a:lnTo>
                <a:lnTo>
                  <a:pt x="0" y="1626118"/>
                </a:lnTo>
                <a:lnTo>
                  <a:pt x="0" y="1592418"/>
                </a:lnTo>
                <a:lnTo>
                  <a:pt x="0" y="1529519"/>
                </a:lnTo>
                <a:lnTo>
                  <a:pt x="0" y="1255278"/>
                </a:lnTo>
                <a:lnTo>
                  <a:pt x="0" y="1168307"/>
                </a:lnTo>
                <a:lnTo>
                  <a:pt x="0" y="894067"/>
                </a:lnTo>
                <a:lnTo>
                  <a:pt x="0" y="782195"/>
                </a:lnTo>
                <a:lnTo>
                  <a:pt x="0" y="507955"/>
                </a:lnTo>
                <a:lnTo>
                  <a:pt x="0" y="370350"/>
                </a:lnTo>
                <a:lnTo>
                  <a:pt x="0" y="96110"/>
                </a:lnTo>
                <a:cubicBezTo>
                  <a:pt x="0" y="0"/>
                  <a:pt x="95997" y="0"/>
                  <a:pt x="95997" y="0"/>
                </a:cubicBezTo>
                <a:close/>
              </a:path>
            </a:pathLst>
          </a:custGeom>
          <a:solidFill>
            <a:schemeClr val="bg1">
              <a:lumMod val="95000"/>
              <a:alpha val="10000"/>
            </a:schemeClr>
          </a:solidFill>
        </p:spPr>
        <p:txBody>
          <a:bodyPr wrap="square" lIns="3240000" tIns="36000" rIns="36000" bIns="36000" anchor="ctr" anchorCtr="0">
            <a:noAutofit/>
          </a:bodyPr>
          <a:lstStyle>
            <a:lvl1pPr algn="ctr">
              <a:defRPr sz="1400" b="0"/>
            </a:lvl1pPr>
          </a:lstStyle>
          <a:p>
            <a:r>
              <a:rPr lang="en-US" noProof="0"/>
              <a:t>Click icon to add picture</a:t>
            </a:r>
            <a:endParaRPr lang="en-GB" noProof="0" dirty="0"/>
          </a:p>
        </p:txBody>
      </p:sp>
      <p:sp>
        <p:nvSpPr>
          <p:cNvPr id="6" name="Title Placeholder 1"/>
          <p:cNvSpPr>
            <a:spLocks noGrp="1"/>
          </p:cNvSpPr>
          <p:nvPr>
            <p:ph type="title" hasCustomPrompt="1"/>
          </p:nvPr>
        </p:nvSpPr>
        <p:spPr bwMode="gray">
          <a:xfrm>
            <a:off x="838199" y="257725"/>
            <a:ext cx="11059319" cy="1179810"/>
          </a:xfrm>
          <a:prstGeom prst="rect">
            <a:avLst/>
          </a:prstGeom>
        </p:spPr>
        <p:txBody>
          <a:bodyPr vert="horz" lIns="0" tIns="0" rIns="0" bIns="0" rtlCol="0" anchor="ctr">
            <a:noAutofit/>
          </a:bodyPr>
          <a:lstStyle>
            <a:lvl1pPr>
              <a:lnSpc>
                <a:spcPts val="4600"/>
              </a:lnSpc>
              <a:defRPr sz="4600"/>
            </a:lvl1pPr>
          </a:lstStyle>
          <a:p>
            <a:r>
              <a:rPr lang="en-GB" noProof="0" dirty="0"/>
              <a:t>Click to edit </a:t>
            </a:r>
            <a:br>
              <a:rPr lang="en-GB" noProof="0" dirty="0"/>
            </a:br>
            <a:r>
              <a:rPr lang="en-GB" noProof="0" dirty="0"/>
              <a:t>Master title style</a:t>
            </a:r>
          </a:p>
        </p:txBody>
      </p:sp>
      <p:pic>
        <p:nvPicPr>
          <p:cNvPr id="33" name="Picture 3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723433" y="6358069"/>
            <a:ext cx="1183250" cy="294605"/>
          </a:xfrm>
          <a:prstGeom prst="rect">
            <a:avLst/>
          </a:prstGeom>
        </p:spPr>
      </p:pic>
      <p:grpSp>
        <p:nvGrpSpPr>
          <p:cNvPr id="35" name="Group 34"/>
          <p:cNvGrpSpPr/>
          <p:nvPr userDrawn="1"/>
        </p:nvGrpSpPr>
        <p:grpSpPr>
          <a:xfrm>
            <a:off x="-2035175" y="0"/>
            <a:ext cx="1881477" cy="5176146"/>
            <a:chOff x="-2035175" y="0"/>
            <a:chExt cx="1881477" cy="5176146"/>
          </a:xfrm>
        </p:grpSpPr>
        <p:sp>
          <p:nvSpPr>
            <p:cNvPr id="36" name="Rectangle 104"/>
            <p:cNvSpPr>
              <a:spLocks noChangeArrowheads="1"/>
            </p:cNvSpPr>
            <p:nvPr userDrawn="1"/>
          </p:nvSpPr>
          <p:spPr bwMode="gray">
            <a:xfrm>
              <a:off x="-2025698" y="0"/>
              <a:ext cx="1872000" cy="5176145"/>
            </a:xfrm>
            <a:prstGeom prst="rect">
              <a:avLst/>
            </a:prstGeom>
            <a:solidFill>
              <a:srgbClr val="EAEAEA"/>
            </a:solidFill>
            <a:ln>
              <a:noFill/>
            </a:ln>
            <a:effectLst/>
          </p:spPr>
          <p:txBody>
            <a:bodyPr wrap="square" lIns="180000" tIns="180000" rIns="180000" bIns="180000" anchor="ctr">
              <a:noAutofit/>
            </a:bodyPr>
            <a:lstStyle/>
            <a:p>
              <a:endParaRPr lang="en-GB" sz="1000" noProof="0" dirty="0"/>
            </a:p>
          </p:txBody>
        </p:sp>
        <p:grpSp>
          <p:nvGrpSpPr>
            <p:cNvPr id="37" name="Group 36"/>
            <p:cNvGrpSpPr/>
            <p:nvPr userDrawn="1"/>
          </p:nvGrpSpPr>
          <p:grpSpPr>
            <a:xfrm>
              <a:off x="-2035175" y="0"/>
              <a:ext cx="1872000" cy="5176146"/>
              <a:chOff x="-2035175" y="0"/>
              <a:chExt cx="1872000" cy="5730107"/>
            </a:xfrm>
          </p:grpSpPr>
          <p:sp>
            <p:nvSpPr>
              <p:cNvPr id="39" name="Rectangle 104"/>
              <p:cNvSpPr>
                <a:spLocks noChangeArrowheads="1"/>
              </p:cNvSpPr>
              <p:nvPr/>
            </p:nvSpPr>
            <p:spPr bwMode="gray">
              <a:xfrm>
                <a:off x="-2035175" y="4653095"/>
                <a:ext cx="1872000" cy="1077012"/>
              </a:xfrm>
              <a:prstGeom prst="rect">
                <a:avLst/>
              </a:prstGeom>
              <a:solidFill>
                <a:srgbClr val="EAEAEA"/>
              </a:solidFill>
              <a:ln>
                <a:noFill/>
              </a:ln>
              <a:effectLst/>
            </p:spPr>
            <p:txBody>
              <a:bodyPr wrap="square" lIns="180000" tIns="180000" rIns="180000" bIns="180000" anchor="ctr">
                <a:noAutofit/>
              </a:bodyPr>
              <a:lstStyle/>
              <a:p>
                <a:endParaRPr lang="en-GB" sz="1000"/>
              </a:p>
            </p:txBody>
          </p:sp>
          <p:sp>
            <p:nvSpPr>
              <p:cNvPr id="40" name="Rectangle 104"/>
              <p:cNvSpPr>
                <a:spLocks noChangeArrowheads="1"/>
              </p:cNvSpPr>
              <p:nvPr userDrawn="1"/>
            </p:nvSpPr>
            <p:spPr bwMode="gray">
              <a:xfrm>
                <a:off x="-2035175" y="0"/>
                <a:ext cx="1872000" cy="4709801"/>
              </a:xfrm>
              <a:prstGeom prst="rect">
                <a:avLst/>
              </a:prstGeom>
              <a:solidFill>
                <a:srgbClr val="EAEAEA"/>
              </a:solidFill>
              <a:ln>
                <a:noFill/>
              </a:ln>
              <a:effectLst/>
            </p:spPr>
            <p:txBody>
              <a:bodyPr wrap="square" lIns="180000" tIns="180000" rIns="180000" bIns="180000" anchor="ctr">
                <a:noAutofit/>
              </a:bodyPr>
              <a:lstStyle/>
              <a:p>
                <a:endParaRPr lang="en-GB" sz="1000"/>
              </a:p>
            </p:txBody>
          </p:sp>
          <p:sp>
            <p:nvSpPr>
              <p:cNvPr id="41" name="Rectangle 105"/>
              <p:cNvSpPr>
                <a:spLocks noChangeArrowheads="1"/>
              </p:cNvSpPr>
              <p:nvPr userDrawn="1"/>
            </p:nvSpPr>
            <p:spPr bwMode="gray">
              <a:xfrm>
                <a:off x="-1903413" y="665771"/>
                <a:ext cx="215900" cy="215900"/>
              </a:xfrm>
              <a:prstGeom prst="rect">
                <a:avLst/>
              </a:prstGeom>
              <a:solidFill>
                <a:srgbClr val="FF6200"/>
              </a:solidFill>
              <a:ln>
                <a:noFill/>
              </a:ln>
              <a:effectLst/>
            </p:spPr>
            <p:txBody>
              <a:bodyPr wrap="square" anchor="ctr">
                <a:noAutofit/>
              </a:bodyPr>
              <a:lstStyle/>
              <a:p>
                <a:endParaRPr lang="en-GB" sz="1000"/>
              </a:p>
            </p:txBody>
          </p:sp>
          <p:sp>
            <p:nvSpPr>
              <p:cNvPr id="42" name="Rectangle 106"/>
              <p:cNvSpPr>
                <a:spLocks noChangeArrowheads="1"/>
              </p:cNvSpPr>
              <p:nvPr userDrawn="1"/>
            </p:nvSpPr>
            <p:spPr bwMode="gray">
              <a:xfrm>
                <a:off x="-1612900" y="675296"/>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Orange</a:t>
                </a:r>
              </a:p>
              <a:p>
                <a:pPr>
                  <a:lnSpc>
                    <a:spcPct val="65000"/>
                  </a:lnSpc>
                  <a:spcBef>
                    <a:spcPct val="20000"/>
                  </a:spcBef>
                  <a:spcAft>
                    <a:spcPct val="20000"/>
                  </a:spcAft>
                </a:pPr>
                <a:r>
                  <a:rPr lang="en-GB" altLang="en-GB" sz="1000" dirty="0">
                    <a:solidFill>
                      <a:srgbClr val="333333"/>
                    </a:solidFill>
                  </a:rPr>
                  <a:t>RGB= 255, 98, 0</a:t>
                </a:r>
              </a:p>
            </p:txBody>
          </p:sp>
          <p:sp>
            <p:nvSpPr>
              <p:cNvPr id="43" name="Rectangle 107"/>
              <p:cNvSpPr>
                <a:spLocks noChangeArrowheads="1"/>
              </p:cNvSpPr>
              <p:nvPr userDrawn="1"/>
            </p:nvSpPr>
            <p:spPr bwMode="gray">
              <a:xfrm>
                <a:off x="-1903413" y="1055027"/>
                <a:ext cx="215900" cy="215900"/>
              </a:xfrm>
              <a:prstGeom prst="rect">
                <a:avLst/>
              </a:prstGeom>
              <a:solidFill>
                <a:srgbClr val="A8A8A8"/>
              </a:solidFill>
              <a:ln>
                <a:noFill/>
              </a:ln>
              <a:effectLst/>
            </p:spPr>
            <p:txBody>
              <a:bodyPr wrap="square" anchor="ctr">
                <a:noAutofit/>
              </a:bodyPr>
              <a:lstStyle/>
              <a:p>
                <a:endParaRPr lang="en-GB" sz="1000"/>
              </a:p>
            </p:txBody>
          </p:sp>
          <p:sp>
            <p:nvSpPr>
              <p:cNvPr id="44" name="Rectangle 108"/>
              <p:cNvSpPr>
                <a:spLocks noChangeArrowheads="1"/>
              </p:cNvSpPr>
              <p:nvPr userDrawn="1"/>
            </p:nvSpPr>
            <p:spPr bwMode="gray">
              <a:xfrm>
                <a:off x="-1612900" y="1080427"/>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Light Grey</a:t>
                </a:r>
              </a:p>
              <a:p>
                <a:pPr>
                  <a:lnSpc>
                    <a:spcPct val="65000"/>
                  </a:lnSpc>
                  <a:spcBef>
                    <a:spcPct val="20000"/>
                  </a:spcBef>
                  <a:spcAft>
                    <a:spcPct val="20000"/>
                  </a:spcAft>
                </a:pPr>
                <a:r>
                  <a:rPr lang="en-GB" altLang="en-GB" sz="1000" dirty="0">
                    <a:solidFill>
                      <a:srgbClr val="333333"/>
                    </a:solidFill>
                  </a:rPr>
                  <a:t>RGB= 168, 168, 168</a:t>
                </a:r>
              </a:p>
            </p:txBody>
          </p:sp>
          <p:sp>
            <p:nvSpPr>
              <p:cNvPr id="45" name="Rectangle 109"/>
              <p:cNvSpPr>
                <a:spLocks noChangeArrowheads="1"/>
              </p:cNvSpPr>
              <p:nvPr userDrawn="1"/>
            </p:nvSpPr>
            <p:spPr bwMode="gray">
              <a:xfrm>
                <a:off x="-1903413" y="2583180"/>
                <a:ext cx="215900" cy="215900"/>
              </a:xfrm>
              <a:prstGeom prst="rect">
                <a:avLst/>
              </a:prstGeom>
              <a:solidFill>
                <a:srgbClr val="525199"/>
              </a:solidFill>
              <a:ln>
                <a:noFill/>
              </a:ln>
              <a:effectLst/>
            </p:spPr>
            <p:txBody>
              <a:bodyPr wrap="square" anchor="ctr">
                <a:noAutofit/>
              </a:bodyPr>
              <a:lstStyle/>
              <a:p>
                <a:endParaRPr lang="en-GB" sz="1000"/>
              </a:p>
            </p:txBody>
          </p:sp>
          <p:sp>
            <p:nvSpPr>
              <p:cNvPr id="46" name="Rectangle 110"/>
              <p:cNvSpPr>
                <a:spLocks noChangeArrowheads="1"/>
              </p:cNvSpPr>
              <p:nvPr userDrawn="1"/>
            </p:nvSpPr>
            <p:spPr bwMode="gray">
              <a:xfrm>
                <a:off x="-1612900" y="259270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Indigo</a:t>
                </a:r>
              </a:p>
              <a:p>
                <a:pPr>
                  <a:lnSpc>
                    <a:spcPct val="65000"/>
                  </a:lnSpc>
                  <a:spcBef>
                    <a:spcPct val="20000"/>
                  </a:spcBef>
                  <a:spcAft>
                    <a:spcPct val="20000"/>
                  </a:spcAft>
                </a:pPr>
                <a:r>
                  <a:rPr lang="en-GB" altLang="en-GB" sz="1000" dirty="0">
                    <a:solidFill>
                      <a:srgbClr val="333333"/>
                    </a:solidFill>
                  </a:rPr>
                  <a:t>RGB= 82, 81, 153</a:t>
                </a:r>
              </a:p>
            </p:txBody>
          </p:sp>
          <p:sp>
            <p:nvSpPr>
              <p:cNvPr id="47" name="Rectangle 111"/>
              <p:cNvSpPr>
                <a:spLocks noChangeArrowheads="1"/>
              </p:cNvSpPr>
              <p:nvPr userDrawn="1"/>
            </p:nvSpPr>
            <p:spPr bwMode="gray">
              <a:xfrm>
                <a:off x="-1903413" y="3009234"/>
                <a:ext cx="215900" cy="215900"/>
              </a:xfrm>
              <a:prstGeom prst="rect">
                <a:avLst/>
              </a:prstGeom>
              <a:solidFill>
                <a:srgbClr val="60A6DA"/>
              </a:solidFill>
              <a:ln>
                <a:noFill/>
              </a:ln>
              <a:effectLst/>
            </p:spPr>
            <p:txBody>
              <a:bodyPr wrap="square" anchor="ctr">
                <a:noAutofit/>
              </a:bodyPr>
              <a:lstStyle/>
              <a:p>
                <a:endParaRPr lang="en-GB" sz="1000"/>
              </a:p>
            </p:txBody>
          </p:sp>
          <p:sp>
            <p:nvSpPr>
              <p:cNvPr id="48" name="Rectangle 112"/>
              <p:cNvSpPr>
                <a:spLocks noChangeArrowheads="1"/>
              </p:cNvSpPr>
              <p:nvPr userDrawn="1"/>
            </p:nvSpPr>
            <p:spPr bwMode="gray">
              <a:xfrm>
                <a:off x="-1612900" y="3009234"/>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Sky</a:t>
                </a:r>
              </a:p>
              <a:p>
                <a:pPr>
                  <a:lnSpc>
                    <a:spcPct val="65000"/>
                  </a:lnSpc>
                  <a:spcBef>
                    <a:spcPct val="20000"/>
                  </a:spcBef>
                  <a:spcAft>
                    <a:spcPct val="20000"/>
                  </a:spcAft>
                </a:pPr>
                <a:r>
                  <a:rPr lang="en-GB" altLang="en-GB" sz="1000" dirty="0">
                    <a:solidFill>
                      <a:srgbClr val="333333"/>
                    </a:solidFill>
                  </a:rPr>
                  <a:t>RGB= 96, 166, 218</a:t>
                </a:r>
              </a:p>
            </p:txBody>
          </p:sp>
          <p:sp>
            <p:nvSpPr>
              <p:cNvPr id="49" name="Rectangle 113"/>
              <p:cNvSpPr>
                <a:spLocks noChangeArrowheads="1"/>
              </p:cNvSpPr>
              <p:nvPr userDrawn="1"/>
            </p:nvSpPr>
            <p:spPr bwMode="gray">
              <a:xfrm>
                <a:off x="-1903413"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200" b="1" dirty="0">
                    <a:solidFill>
                      <a:srgbClr val="333333"/>
                    </a:solidFill>
                  </a:rPr>
                  <a:t>Colour guidelines</a:t>
                </a:r>
              </a:p>
            </p:txBody>
          </p:sp>
          <p:sp>
            <p:nvSpPr>
              <p:cNvPr id="50" name="Rectangle 107"/>
              <p:cNvSpPr>
                <a:spLocks noChangeArrowheads="1"/>
              </p:cNvSpPr>
              <p:nvPr/>
            </p:nvSpPr>
            <p:spPr bwMode="gray">
              <a:xfrm>
                <a:off x="-1903413" y="3435288"/>
                <a:ext cx="215900" cy="215900"/>
              </a:xfrm>
              <a:prstGeom prst="rect">
                <a:avLst/>
              </a:prstGeom>
              <a:solidFill>
                <a:srgbClr val="AB0066"/>
              </a:solidFill>
              <a:ln>
                <a:noFill/>
              </a:ln>
              <a:effectLst/>
            </p:spPr>
            <p:txBody>
              <a:bodyPr wrap="square" anchor="ctr">
                <a:noAutofit/>
              </a:bodyPr>
              <a:lstStyle/>
              <a:p>
                <a:endParaRPr lang="en-GB" sz="1000"/>
              </a:p>
            </p:txBody>
          </p:sp>
          <p:sp>
            <p:nvSpPr>
              <p:cNvPr id="51" name="Rectangle 108"/>
              <p:cNvSpPr>
                <a:spLocks noChangeArrowheads="1"/>
              </p:cNvSpPr>
              <p:nvPr/>
            </p:nvSpPr>
            <p:spPr bwMode="gray">
              <a:xfrm>
                <a:off x="-1612900" y="3434952"/>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Fuchsia</a:t>
                </a:r>
              </a:p>
              <a:p>
                <a:pPr>
                  <a:lnSpc>
                    <a:spcPct val="65000"/>
                  </a:lnSpc>
                  <a:spcBef>
                    <a:spcPct val="20000"/>
                  </a:spcBef>
                  <a:spcAft>
                    <a:spcPct val="20000"/>
                  </a:spcAft>
                </a:pPr>
                <a:r>
                  <a:rPr lang="en-GB" altLang="en-GB" sz="1000" dirty="0">
                    <a:solidFill>
                      <a:srgbClr val="333333"/>
                    </a:solidFill>
                  </a:rPr>
                  <a:t>RGB= 171, 0, 102</a:t>
                </a:r>
              </a:p>
            </p:txBody>
          </p:sp>
          <p:sp>
            <p:nvSpPr>
              <p:cNvPr id="52" name="Rectangle 109"/>
              <p:cNvSpPr>
                <a:spLocks noChangeArrowheads="1"/>
              </p:cNvSpPr>
              <p:nvPr/>
            </p:nvSpPr>
            <p:spPr bwMode="gray">
              <a:xfrm>
                <a:off x="-1903413" y="3853390"/>
                <a:ext cx="215900" cy="215900"/>
              </a:xfrm>
              <a:prstGeom prst="rect">
                <a:avLst/>
              </a:prstGeom>
              <a:solidFill>
                <a:srgbClr val="D0D93C"/>
              </a:solidFill>
              <a:ln>
                <a:noFill/>
              </a:ln>
              <a:effectLst/>
            </p:spPr>
            <p:txBody>
              <a:bodyPr wrap="square" anchor="ctr">
                <a:noAutofit/>
              </a:bodyPr>
              <a:lstStyle/>
              <a:p>
                <a:endParaRPr lang="en-GB" sz="1000"/>
              </a:p>
            </p:txBody>
          </p:sp>
          <p:sp>
            <p:nvSpPr>
              <p:cNvPr id="53" name="Rectangle 110"/>
              <p:cNvSpPr>
                <a:spLocks noChangeArrowheads="1"/>
              </p:cNvSpPr>
              <p:nvPr/>
            </p:nvSpPr>
            <p:spPr bwMode="gray">
              <a:xfrm>
                <a:off x="-1612900" y="385218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Lime</a:t>
                </a:r>
              </a:p>
              <a:p>
                <a:pPr>
                  <a:lnSpc>
                    <a:spcPct val="65000"/>
                  </a:lnSpc>
                  <a:spcBef>
                    <a:spcPct val="20000"/>
                  </a:spcBef>
                  <a:spcAft>
                    <a:spcPct val="20000"/>
                  </a:spcAft>
                </a:pPr>
                <a:r>
                  <a:rPr lang="en-GB" altLang="en-GB" sz="1000" dirty="0">
                    <a:solidFill>
                      <a:srgbClr val="333333"/>
                    </a:solidFill>
                  </a:rPr>
                  <a:t>RGB= 208, 217, 60</a:t>
                </a:r>
              </a:p>
            </p:txBody>
          </p:sp>
          <p:sp>
            <p:nvSpPr>
              <p:cNvPr id="54" name="Rectangle 111"/>
              <p:cNvSpPr>
                <a:spLocks noChangeArrowheads="1"/>
              </p:cNvSpPr>
              <p:nvPr/>
            </p:nvSpPr>
            <p:spPr bwMode="gray">
              <a:xfrm>
                <a:off x="-1903413" y="4247638"/>
                <a:ext cx="215900" cy="215900"/>
              </a:xfrm>
              <a:prstGeom prst="rect">
                <a:avLst/>
              </a:prstGeom>
              <a:solidFill>
                <a:srgbClr val="019649"/>
              </a:solidFill>
              <a:ln>
                <a:noFill/>
              </a:ln>
              <a:effectLst/>
            </p:spPr>
            <p:txBody>
              <a:bodyPr wrap="square" anchor="ctr">
                <a:noAutofit/>
              </a:bodyPr>
              <a:lstStyle/>
              <a:p>
                <a:endParaRPr lang="en-GB" sz="1000"/>
              </a:p>
            </p:txBody>
          </p:sp>
          <p:sp>
            <p:nvSpPr>
              <p:cNvPr id="85" name="Rectangle 112"/>
              <p:cNvSpPr>
                <a:spLocks noChangeArrowheads="1"/>
              </p:cNvSpPr>
              <p:nvPr/>
            </p:nvSpPr>
            <p:spPr bwMode="gray">
              <a:xfrm>
                <a:off x="-1612900" y="4252640"/>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Leaf</a:t>
                </a:r>
              </a:p>
              <a:p>
                <a:pPr>
                  <a:lnSpc>
                    <a:spcPct val="65000"/>
                  </a:lnSpc>
                  <a:spcBef>
                    <a:spcPct val="20000"/>
                  </a:spcBef>
                  <a:spcAft>
                    <a:spcPct val="20000"/>
                  </a:spcAft>
                </a:pPr>
                <a:r>
                  <a:rPr lang="en-GB" altLang="en-GB" sz="1000" dirty="0">
                    <a:solidFill>
                      <a:srgbClr val="333333"/>
                    </a:solidFill>
                  </a:rPr>
                  <a:t>RGB= 52, 150, 81</a:t>
                </a:r>
              </a:p>
            </p:txBody>
          </p:sp>
          <p:sp>
            <p:nvSpPr>
              <p:cNvPr id="86" name="Rectangle 109"/>
              <p:cNvSpPr>
                <a:spLocks noChangeArrowheads="1"/>
              </p:cNvSpPr>
              <p:nvPr/>
            </p:nvSpPr>
            <p:spPr bwMode="gray">
              <a:xfrm>
                <a:off x="-1903413" y="1489280"/>
                <a:ext cx="215900" cy="215900"/>
              </a:xfrm>
              <a:prstGeom prst="rect">
                <a:avLst/>
              </a:prstGeom>
              <a:solidFill>
                <a:srgbClr val="696969"/>
              </a:solidFill>
              <a:ln>
                <a:noFill/>
              </a:ln>
              <a:effectLst/>
            </p:spPr>
            <p:txBody>
              <a:bodyPr wrap="square" anchor="ctr">
                <a:noAutofit/>
              </a:bodyPr>
              <a:lstStyle/>
              <a:p>
                <a:endParaRPr lang="en-GB" sz="1000"/>
              </a:p>
            </p:txBody>
          </p:sp>
          <p:sp>
            <p:nvSpPr>
              <p:cNvPr id="87" name="Rectangle 110"/>
              <p:cNvSpPr>
                <a:spLocks noChangeArrowheads="1"/>
              </p:cNvSpPr>
              <p:nvPr/>
            </p:nvSpPr>
            <p:spPr bwMode="gray">
              <a:xfrm>
                <a:off x="-1612900" y="149880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Mid Grey</a:t>
                </a:r>
              </a:p>
              <a:p>
                <a:pPr>
                  <a:lnSpc>
                    <a:spcPct val="65000"/>
                  </a:lnSpc>
                  <a:spcBef>
                    <a:spcPct val="20000"/>
                  </a:spcBef>
                  <a:spcAft>
                    <a:spcPct val="20000"/>
                  </a:spcAft>
                </a:pPr>
                <a:r>
                  <a:rPr lang="en-GB" altLang="en-GB" sz="1000" dirty="0">
                    <a:solidFill>
                      <a:srgbClr val="333333"/>
                    </a:solidFill>
                  </a:rPr>
                  <a:t>RGB= 105, 105, 105</a:t>
                </a:r>
              </a:p>
            </p:txBody>
          </p:sp>
          <p:sp>
            <p:nvSpPr>
              <p:cNvPr id="88" name="Rectangle 111"/>
              <p:cNvSpPr>
                <a:spLocks noChangeArrowheads="1"/>
              </p:cNvSpPr>
              <p:nvPr/>
            </p:nvSpPr>
            <p:spPr bwMode="gray">
              <a:xfrm>
                <a:off x="-1903413" y="1895419"/>
                <a:ext cx="215900" cy="215900"/>
              </a:xfrm>
              <a:prstGeom prst="rect">
                <a:avLst/>
              </a:prstGeom>
              <a:solidFill>
                <a:srgbClr val="333333"/>
              </a:solidFill>
              <a:ln>
                <a:noFill/>
              </a:ln>
              <a:effectLst/>
            </p:spPr>
            <p:txBody>
              <a:bodyPr wrap="square" anchor="ctr">
                <a:noAutofit/>
              </a:bodyPr>
              <a:lstStyle/>
              <a:p>
                <a:endParaRPr lang="en-GB" sz="1000"/>
              </a:p>
            </p:txBody>
          </p:sp>
          <p:sp>
            <p:nvSpPr>
              <p:cNvPr id="89" name="Rectangle 112"/>
              <p:cNvSpPr>
                <a:spLocks noChangeArrowheads="1"/>
              </p:cNvSpPr>
              <p:nvPr/>
            </p:nvSpPr>
            <p:spPr bwMode="gray">
              <a:xfrm>
                <a:off x="-1612900" y="1904944"/>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Text Colour</a:t>
                </a:r>
              </a:p>
              <a:p>
                <a:pPr>
                  <a:lnSpc>
                    <a:spcPct val="65000"/>
                  </a:lnSpc>
                  <a:spcBef>
                    <a:spcPct val="20000"/>
                  </a:spcBef>
                  <a:spcAft>
                    <a:spcPct val="20000"/>
                  </a:spcAft>
                </a:pPr>
                <a:r>
                  <a:rPr lang="en-GB" altLang="en-GB" sz="1000" dirty="0">
                    <a:solidFill>
                      <a:srgbClr val="333333"/>
                    </a:solidFill>
                  </a:rPr>
                  <a:t>RGB= 51, 51, 51</a:t>
                </a:r>
              </a:p>
            </p:txBody>
          </p:sp>
          <p:pic>
            <p:nvPicPr>
              <p:cNvPr id="90" name="Picture 89"/>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804990" y="2022815"/>
                <a:ext cx="154783" cy="138908"/>
              </a:xfrm>
              <a:prstGeom prst="rect">
                <a:avLst/>
              </a:prstGeom>
            </p:spPr>
          </p:pic>
          <p:sp>
            <p:nvSpPr>
              <p:cNvPr id="91" name="Rectangle 111"/>
              <p:cNvSpPr>
                <a:spLocks noChangeArrowheads="1"/>
              </p:cNvSpPr>
              <p:nvPr userDrawn="1"/>
            </p:nvSpPr>
            <p:spPr bwMode="gray">
              <a:xfrm>
                <a:off x="-1903413" y="4979815"/>
                <a:ext cx="215900" cy="215900"/>
              </a:xfrm>
              <a:prstGeom prst="rect">
                <a:avLst/>
              </a:prstGeom>
              <a:solidFill>
                <a:srgbClr val="FF0000"/>
              </a:solidFill>
              <a:ln>
                <a:noFill/>
              </a:ln>
              <a:effectLst/>
            </p:spPr>
            <p:txBody>
              <a:bodyPr wrap="square" anchor="ctr">
                <a:noAutofit/>
              </a:bodyPr>
              <a:lstStyle/>
              <a:p>
                <a:endParaRPr lang="en-GB" sz="1000"/>
              </a:p>
            </p:txBody>
          </p:sp>
          <p:sp>
            <p:nvSpPr>
              <p:cNvPr id="92" name="Rectangle 112"/>
              <p:cNvSpPr>
                <a:spLocks noChangeArrowheads="1"/>
              </p:cNvSpPr>
              <p:nvPr userDrawn="1"/>
            </p:nvSpPr>
            <p:spPr bwMode="gray">
              <a:xfrm>
                <a:off x="-1612900" y="497981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Minus</a:t>
                </a:r>
              </a:p>
              <a:p>
                <a:pPr>
                  <a:lnSpc>
                    <a:spcPct val="65000"/>
                  </a:lnSpc>
                  <a:spcBef>
                    <a:spcPct val="20000"/>
                  </a:spcBef>
                  <a:spcAft>
                    <a:spcPct val="20000"/>
                  </a:spcAft>
                </a:pPr>
                <a:r>
                  <a:rPr lang="en-GB" altLang="en-GB" sz="1000" dirty="0">
                    <a:solidFill>
                      <a:srgbClr val="333333"/>
                    </a:solidFill>
                  </a:rPr>
                  <a:t>RGB= 255, 0, 0</a:t>
                </a:r>
              </a:p>
            </p:txBody>
          </p:sp>
          <p:sp>
            <p:nvSpPr>
              <p:cNvPr id="93" name="Rectangle 111"/>
              <p:cNvSpPr>
                <a:spLocks noChangeArrowheads="1"/>
              </p:cNvSpPr>
              <p:nvPr userDrawn="1"/>
            </p:nvSpPr>
            <p:spPr bwMode="gray">
              <a:xfrm>
                <a:off x="-1903413" y="5343581"/>
                <a:ext cx="215900" cy="215900"/>
              </a:xfrm>
              <a:prstGeom prst="rect">
                <a:avLst/>
              </a:prstGeom>
              <a:solidFill>
                <a:srgbClr val="019649"/>
              </a:solidFill>
              <a:ln>
                <a:noFill/>
              </a:ln>
              <a:effectLst/>
            </p:spPr>
            <p:txBody>
              <a:bodyPr wrap="square" anchor="ctr">
                <a:noAutofit/>
              </a:bodyPr>
              <a:lstStyle/>
              <a:p>
                <a:endParaRPr lang="en-GB" sz="1000"/>
              </a:p>
            </p:txBody>
          </p:sp>
          <p:sp>
            <p:nvSpPr>
              <p:cNvPr id="94" name="Rectangle 112"/>
              <p:cNvSpPr>
                <a:spLocks noChangeArrowheads="1"/>
              </p:cNvSpPr>
              <p:nvPr userDrawn="1"/>
            </p:nvSpPr>
            <p:spPr bwMode="gray">
              <a:xfrm>
                <a:off x="-1612900" y="5353106"/>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Plus</a:t>
                </a:r>
              </a:p>
              <a:p>
                <a:pPr>
                  <a:lnSpc>
                    <a:spcPct val="65000"/>
                  </a:lnSpc>
                  <a:spcBef>
                    <a:spcPct val="20000"/>
                  </a:spcBef>
                  <a:spcAft>
                    <a:spcPct val="20000"/>
                  </a:spcAft>
                </a:pPr>
                <a:r>
                  <a:rPr lang="en-GB" altLang="en-GB" sz="1000" dirty="0">
                    <a:solidFill>
                      <a:srgbClr val="333333"/>
                    </a:solidFill>
                  </a:rPr>
                  <a:t>RGB= 52, 150, 81</a:t>
                </a:r>
              </a:p>
            </p:txBody>
          </p:sp>
          <p:sp>
            <p:nvSpPr>
              <p:cNvPr id="95" name="Rectangle 113"/>
              <p:cNvSpPr>
                <a:spLocks noChangeArrowheads="1"/>
              </p:cNvSpPr>
              <p:nvPr userDrawn="1"/>
            </p:nvSpPr>
            <p:spPr bwMode="gray">
              <a:xfrm>
                <a:off x="-1903413" y="450038"/>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000" b="1" dirty="0">
                    <a:solidFill>
                      <a:srgbClr val="333333"/>
                    </a:solidFill>
                  </a:rPr>
                  <a:t>Primary colours</a:t>
                </a:r>
              </a:p>
            </p:txBody>
          </p:sp>
          <p:sp>
            <p:nvSpPr>
              <p:cNvPr id="96" name="Rectangle 113"/>
              <p:cNvSpPr>
                <a:spLocks noChangeArrowheads="1"/>
              </p:cNvSpPr>
              <p:nvPr userDrawn="1"/>
            </p:nvSpPr>
            <p:spPr bwMode="gray">
              <a:xfrm>
                <a:off x="-1903413" y="2380422"/>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000" b="1" dirty="0">
                    <a:solidFill>
                      <a:srgbClr val="333333"/>
                    </a:solidFill>
                  </a:rPr>
                  <a:t>Secondary colours</a:t>
                </a:r>
              </a:p>
            </p:txBody>
          </p:sp>
          <p:sp>
            <p:nvSpPr>
              <p:cNvPr id="97" name="Rectangle 113"/>
              <p:cNvSpPr>
                <a:spLocks noChangeArrowheads="1"/>
              </p:cNvSpPr>
              <p:nvPr userDrawn="1"/>
            </p:nvSpPr>
            <p:spPr bwMode="gray">
              <a:xfrm>
                <a:off x="-1903413" y="4757632"/>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000" b="1" dirty="0">
                    <a:solidFill>
                      <a:srgbClr val="333333"/>
                    </a:solidFill>
                  </a:rPr>
                  <a:t>Functional colours</a:t>
                </a:r>
              </a:p>
            </p:txBody>
          </p:sp>
        </p:grpSp>
      </p:grpSp>
    </p:spTree>
    <p:extLst>
      <p:ext uri="{BB962C8B-B14F-4D97-AF65-F5344CB8AC3E}">
        <p14:creationId xmlns:p14="http://schemas.microsoft.com/office/powerpoint/2010/main" val="3248675170"/>
      </p:ext>
    </p:extLst>
  </p:cSld>
  <p:clrMapOvr>
    <a:masterClrMapping/>
  </p:clrMapOvr>
  <p:extLst>
    <p:ext uri="{DCECCB84-F9BA-43D5-87BE-67443E8EF086}">
      <p15:sldGuideLst xmlns:p15="http://schemas.microsoft.com/office/powerpoint/2012/main">
        <p15:guide id="1" pos="302"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4" name="Content Placeholder 3"/>
          <p:cNvSpPr>
            <a:spLocks noGrp="1"/>
          </p:cNvSpPr>
          <p:nvPr>
            <p:ph sz="half" idx="2"/>
          </p:nvPr>
        </p:nvSpPr>
        <p:spPr bwMode="gray">
          <a:xfrm>
            <a:off x="6276000" y="1278384"/>
            <a:ext cx="5058750" cy="4921200"/>
          </a:xfrm>
        </p:spPr>
        <p:txBody>
          <a:bodyPr>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9" name="Text Placeholder 2"/>
          <p:cNvSpPr>
            <a:spLocks noGrp="1"/>
          </p:cNvSpPr>
          <p:nvPr>
            <p:ph idx="1"/>
          </p:nvPr>
        </p:nvSpPr>
        <p:spPr bwMode="gray">
          <a:xfrm>
            <a:off x="845575" y="1278384"/>
            <a:ext cx="5058000" cy="4921200"/>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6" name="Slide Number Placeholder 5"/>
          <p:cNvSpPr>
            <a:spLocks noGrp="1"/>
          </p:cNvSpPr>
          <p:nvPr>
            <p:ph type="sldNum" sz="quarter" idx="11"/>
          </p:nvPr>
        </p:nvSpPr>
        <p:spPr/>
        <p:txBody>
          <a:bodyPr/>
          <a:lstStyle/>
          <a:p>
            <a:fld id="{DDD2A080-DA64-4F5C-9131-47EB793B4410}" type="slidenum">
              <a:rPr lang="en-GB" noProof="0" smtClean="0"/>
              <a:pPr/>
              <a:t>‹#›</a:t>
            </a:fld>
            <a:endParaRPr lang="en-GB" noProof="0" dirty="0"/>
          </a:p>
        </p:txBody>
      </p:sp>
      <p:sp>
        <p:nvSpPr>
          <p:cNvPr id="8" name="Title 7"/>
          <p:cNvSpPr>
            <a:spLocks noGrp="1"/>
          </p:cNvSpPr>
          <p:nvPr>
            <p:ph type="title"/>
          </p:nvPr>
        </p:nvSpPr>
        <p:spPr>
          <a:xfrm>
            <a:off x="845575" y="280733"/>
            <a:ext cx="10489175" cy="854075"/>
          </a:xfrm>
        </p:spPr>
        <p:txBody>
          <a:bodyPr/>
          <a:lstStyle/>
          <a:p>
            <a:r>
              <a:rPr lang="en-US" noProof="0"/>
              <a:t>Click to edit Master title style</a:t>
            </a:r>
            <a:endParaRPr lang="en-GB" noProof="0" dirty="0"/>
          </a:p>
        </p:txBody>
      </p:sp>
    </p:spTree>
    <p:extLst>
      <p:ext uri="{BB962C8B-B14F-4D97-AF65-F5344CB8AC3E}">
        <p14:creationId xmlns:p14="http://schemas.microsoft.com/office/powerpoint/2010/main" val="978896134"/>
      </p:ext>
    </p:extLst>
  </p:cSld>
  <p:clrMapOvr>
    <a:masterClrMapping/>
  </p:clrMapOvr>
  <p:extLst>
    <p:ext uri="{DCECCB84-F9BA-43D5-87BE-67443E8EF086}">
      <p15:sldGuideLst xmlns:p15="http://schemas.microsoft.com/office/powerpoint/2012/main">
        <p15:guide id="1" pos="3720" userDrawn="1">
          <p15:clr>
            <a:srgbClr val="FBAE40"/>
          </p15:clr>
        </p15:guide>
        <p15:guide id="2" pos="3948"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ntent with titles">
    <p:spTree>
      <p:nvGrpSpPr>
        <p:cNvPr id="1" name=""/>
        <p:cNvGrpSpPr/>
        <p:nvPr/>
      </p:nvGrpSpPr>
      <p:grpSpPr>
        <a:xfrm>
          <a:off x="0" y="0"/>
          <a:ext cx="0" cy="0"/>
          <a:chOff x="0" y="0"/>
          <a:chExt cx="0" cy="0"/>
        </a:xfrm>
      </p:grpSpPr>
      <p:sp>
        <p:nvSpPr>
          <p:cNvPr id="4" name="Content Placeholder 3"/>
          <p:cNvSpPr>
            <a:spLocks noGrp="1"/>
          </p:cNvSpPr>
          <p:nvPr>
            <p:ph sz="half" idx="2"/>
          </p:nvPr>
        </p:nvSpPr>
        <p:spPr bwMode="gray">
          <a:xfrm>
            <a:off x="6276000" y="1795636"/>
            <a:ext cx="5058750" cy="4403948"/>
          </a:xfrm>
        </p:spPr>
        <p:txBody>
          <a:bodyPr>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9" name="Text Placeholder 2"/>
          <p:cNvSpPr>
            <a:spLocks noGrp="1"/>
          </p:cNvSpPr>
          <p:nvPr>
            <p:ph idx="1"/>
          </p:nvPr>
        </p:nvSpPr>
        <p:spPr bwMode="gray">
          <a:xfrm>
            <a:off x="845575" y="1795636"/>
            <a:ext cx="5058000" cy="4403948"/>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6" name="Slide Number Placeholder 5"/>
          <p:cNvSpPr>
            <a:spLocks noGrp="1"/>
          </p:cNvSpPr>
          <p:nvPr>
            <p:ph type="sldNum" sz="quarter" idx="11"/>
          </p:nvPr>
        </p:nvSpPr>
        <p:spPr/>
        <p:txBody>
          <a:bodyPr/>
          <a:lstStyle/>
          <a:p>
            <a:fld id="{DDD2A080-DA64-4F5C-9131-47EB793B4410}" type="slidenum">
              <a:rPr lang="en-GB" noProof="0" smtClean="0"/>
              <a:pPr/>
              <a:t>‹#›</a:t>
            </a:fld>
            <a:endParaRPr lang="en-GB" noProof="0" dirty="0"/>
          </a:p>
        </p:txBody>
      </p:sp>
      <p:sp>
        <p:nvSpPr>
          <p:cNvPr id="8" name="Title 7"/>
          <p:cNvSpPr>
            <a:spLocks noGrp="1"/>
          </p:cNvSpPr>
          <p:nvPr>
            <p:ph type="title"/>
          </p:nvPr>
        </p:nvSpPr>
        <p:spPr>
          <a:xfrm>
            <a:off x="845575" y="280733"/>
            <a:ext cx="10489175" cy="854075"/>
          </a:xfrm>
        </p:spPr>
        <p:txBody>
          <a:bodyPr/>
          <a:lstStyle/>
          <a:p>
            <a:r>
              <a:rPr lang="en-US" noProof="0"/>
              <a:t>Click to edit Master title style</a:t>
            </a:r>
            <a:endParaRPr lang="en-GB" noProof="0" dirty="0"/>
          </a:p>
        </p:txBody>
      </p:sp>
      <p:sp>
        <p:nvSpPr>
          <p:cNvPr id="11" name="Text Placeholder 10"/>
          <p:cNvSpPr>
            <a:spLocks noGrp="1"/>
          </p:cNvSpPr>
          <p:nvPr>
            <p:ph type="body" sz="quarter" idx="12" hasCustomPrompt="1"/>
          </p:nvPr>
        </p:nvSpPr>
        <p:spPr>
          <a:xfrm>
            <a:off x="845574" y="1277982"/>
            <a:ext cx="5059925" cy="436017"/>
          </a:xfrm>
        </p:spPr>
        <p:txBody>
          <a:bodyPr>
            <a:noAutofit/>
          </a:bodyPr>
          <a:lstStyle>
            <a:lvl1pPr>
              <a:lnSpc>
                <a:spcPts val="1700"/>
              </a:lnSpc>
              <a:defRPr sz="1500" b="1">
                <a:solidFill>
                  <a:schemeClr val="bg2"/>
                </a:solidFill>
              </a:defRPr>
            </a:lvl1pPr>
          </a:lstStyle>
          <a:p>
            <a:pPr lvl="0"/>
            <a:r>
              <a:rPr lang="en-GB" noProof="0" dirty="0"/>
              <a:t>Click to edit title</a:t>
            </a:r>
          </a:p>
        </p:txBody>
      </p:sp>
      <p:sp>
        <p:nvSpPr>
          <p:cNvPr id="12" name="Text Placeholder 10"/>
          <p:cNvSpPr>
            <a:spLocks noGrp="1"/>
          </p:cNvSpPr>
          <p:nvPr>
            <p:ph type="body" sz="quarter" idx="13" hasCustomPrompt="1"/>
          </p:nvPr>
        </p:nvSpPr>
        <p:spPr>
          <a:xfrm>
            <a:off x="6274825" y="1277982"/>
            <a:ext cx="5059925" cy="436017"/>
          </a:xfrm>
        </p:spPr>
        <p:txBody>
          <a:bodyPr>
            <a:noAutofit/>
          </a:bodyPr>
          <a:lstStyle>
            <a:lvl1pPr>
              <a:lnSpc>
                <a:spcPts val="1700"/>
              </a:lnSpc>
              <a:defRPr sz="1500" b="1">
                <a:solidFill>
                  <a:schemeClr val="bg2"/>
                </a:solidFill>
              </a:defRPr>
            </a:lvl1pPr>
          </a:lstStyle>
          <a:p>
            <a:pPr lvl="0"/>
            <a:r>
              <a:rPr lang="en-GB" noProof="0" dirty="0"/>
              <a:t>Click to edit title</a:t>
            </a:r>
          </a:p>
        </p:txBody>
      </p:sp>
    </p:spTree>
    <p:extLst>
      <p:ext uri="{BB962C8B-B14F-4D97-AF65-F5344CB8AC3E}">
        <p14:creationId xmlns:p14="http://schemas.microsoft.com/office/powerpoint/2010/main" val="1161238992"/>
      </p:ext>
    </p:extLst>
  </p:cSld>
  <p:clrMapOvr>
    <a:masterClrMapping/>
  </p:clrMapOvr>
  <p:extLst>
    <p:ext uri="{DCECCB84-F9BA-43D5-87BE-67443E8EF086}">
      <p15:sldGuideLst xmlns:p15="http://schemas.microsoft.com/office/powerpoint/2012/main">
        <p15:guide id="1" pos="3720">
          <p15:clr>
            <a:srgbClr val="FBAE40"/>
          </p15:clr>
        </p15:guide>
        <p15:guide id="2" pos="3948">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ntent with title left">
    <p:spTree>
      <p:nvGrpSpPr>
        <p:cNvPr id="1" name=""/>
        <p:cNvGrpSpPr/>
        <p:nvPr/>
      </p:nvGrpSpPr>
      <p:grpSpPr>
        <a:xfrm>
          <a:off x="0" y="0"/>
          <a:ext cx="0" cy="0"/>
          <a:chOff x="0" y="0"/>
          <a:chExt cx="0" cy="0"/>
        </a:xfrm>
      </p:grpSpPr>
      <p:sp>
        <p:nvSpPr>
          <p:cNvPr id="4" name="Content Placeholder 3"/>
          <p:cNvSpPr>
            <a:spLocks noGrp="1"/>
          </p:cNvSpPr>
          <p:nvPr>
            <p:ph sz="half" idx="2"/>
          </p:nvPr>
        </p:nvSpPr>
        <p:spPr bwMode="gray">
          <a:xfrm>
            <a:off x="6276000" y="1278000"/>
            <a:ext cx="5058750" cy="4929584"/>
          </a:xfrm>
        </p:spPr>
        <p:txBody>
          <a:bodyPr>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9" name="Text Placeholder 2"/>
          <p:cNvSpPr>
            <a:spLocks noGrp="1"/>
          </p:cNvSpPr>
          <p:nvPr>
            <p:ph idx="1"/>
          </p:nvPr>
        </p:nvSpPr>
        <p:spPr bwMode="gray">
          <a:xfrm>
            <a:off x="845575" y="1795636"/>
            <a:ext cx="5058000" cy="4403948"/>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6" name="Slide Number Placeholder 5"/>
          <p:cNvSpPr>
            <a:spLocks noGrp="1"/>
          </p:cNvSpPr>
          <p:nvPr>
            <p:ph type="sldNum" sz="quarter" idx="11"/>
          </p:nvPr>
        </p:nvSpPr>
        <p:spPr/>
        <p:txBody>
          <a:bodyPr/>
          <a:lstStyle/>
          <a:p>
            <a:fld id="{DDD2A080-DA64-4F5C-9131-47EB793B4410}" type="slidenum">
              <a:rPr lang="en-GB" noProof="0" smtClean="0"/>
              <a:pPr/>
              <a:t>‹#›</a:t>
            </a:fld>
            <a:endParaRPr lang="en-GB" noProof="0" dirty="0"/>
          </a:p>
        </p:txBody>
      </p:sp>
      <p:sp>
        <p:nvSpPr>
          <p:cNvPr id="8" name="Title 7"/>
          <p:cNvSpPr>
            <a:spLocks noGrp="1"/>
          </p:cNvSpPr>
          <p:nvPr>
            <p:ph type="title"/>
          </p:nvPr>
        </p:nvSpPr>
        <p:spPr>
          <a:xfrm>
            <a:off x="845575" y="280733"/>
            <a:ext cx="10489175" cy="854075"/>
          </a:xfrm>
        </p:spPr>
        <p:txBody>
          <a:bodyPr/>
          <a:lstStyle/>
          <a:p>
            <a:r>
              <a:rPr lang="en-US" noProof="0"/>
              <a:t>Click to edit Master title style</a:t>
            </a:r>
            <a:endParaRPr lang="en-GB" noProof="0" dirty="0"/>
          </a:p>
        </p:txBody>
      </p:sp>
      <p:sp>
        <p:nvSpPr>
          <p:cNvPr id="11" name="Text Placeholder 10"/>
          <p:cNvSpPr>
            <a:spLocks noGrp="1"/>
          </p:cNvSpPr>
          <p:nvPr>
            <p:ph type="body" sz="quarter" idx="12" hasCustomPrompt="1"/>
          </p:nvPr>
        </p:nvSpPr>
        <p:spPr>
          <a:xfrm>
            <a:off x="845574" y="1277982"/>
            <a:ext cx="5059925" cy="436017"/>
          </a:xfrm>
        </p:spPr>
        <p:txBody>
          <a:bodyPr>
            <a:noAutofit/>
          </a:bodyPr>
          <a:lstStyle>
            <a:lvl1pPr>
              <a:lnSpc>
                <a:spcPts val="1700"/>
              </a:lnSpc>
              <a:defRPr sz="1500" b="1">
                <a:solidFill>
                  <a:schemeClr val="bg2"/>
                </a:solidFill>
              </a:defRPr>
            </a:lvl1pPr>
          </a:lstStyle>
          <a:p>
            <a:pPr lvl="0"/>
            <a:r>
              <a:rPr lang="en-GB" noProof="0" dirty="0"/>
              <a:t>Click to edit title</a:t>
            </a:r>
          </a:p>
        </p:txBody>
      </p:sp>
    </p:spTree>
    <p:extLst>
      <p:ext uri="{BB962C8B-B14F-4D97-AF65-F5344CB8AC3E}">
        <p14:creationId xmlns:p14="http://schemas.microsoft.com/office/powerpoint/2010/main" val="959066176"/>
      </p:ext>
    </p:extLst>
  </p:cSld>
  <p:clrMapOvr>
    <a:masterClrMapping/>
  </p:clrMapOvr>
  <p:extLst>
    <p:ext uri="{DCECCB84-F9BA-43D5-87BE-67443E8EF086}">
      <p15:sldGuideLst xmlns:p15="http://schemas.microsoft.com/office/powerpoint/2012/main">
        <p15:guide id="1" pos="3720">
          <p15:clr>
            <a:srgbClr val="FBAE40"/>
          </p15:clr>
        </p15:guide>
        <p15:guide id="2" pos="3948">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ntent with title right">
    <p:spTree>
      <p:nvGrpSpPr>
        <p:cNvPr id="1" name=""/>
        <p:cNvGrpSpPr/>
        <p:nvPr/>
      </p:nvGrpSpPr>
      <p:grpSpPr>
        <a:xfrm>
          <a:off x="0" y="0"/>
          <a:ext cx="0" cy="0"/>
          <a:chOff x="0" y="0"/>
          <a:chExt cx="0" cy="0"/>
        </a:xfrm>
      </p:grpSpPr>
      <p:sp>
        <p:nvSpPr>
          <p:cNvPr id="4" name="Content Placeholder 3"/>
          <p:cNvSpPr>
            <a:spLocks noGrp="1"/>
          </p:cNvSpPr>
          <p:nvPr>
            <p:ph sz="half" idx="2"/>
          </p:nvPr>
        </p:nvSpPr>
        <p:spPr bwMode="gray">
          <a:xfrm>
            <a:off x="6276000" y="1795636"/>
            <a:ext cx="5058750" cy="4403948"/>
          </a:xfrm>
        </p:spPr>
        <p:txBody>
          <a:bodyPr>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9" name="Text Placeholder 2"/>
          <p:cNvSpPr>
            <a:spLocks noGrp="1"/>
          </p:cNvSpPr>
          <p:nvPr>
            <p:ph idx="1"/>
          </p:nvPr>
        </p:nvSpPr>
        <p:spPr bwMode="gray">
          <a:xfrm>
            <a:off x="845575" y="1278000"/>
            <a:ext cx="5058000" cy="4929584"/>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6" name="Slide Number Placeholder 5"/>
          <p:cNvSpPr>
            <a:spLocks noGrp="1"/>
          </p:cNvSpPr>
          <p:nvPr>
            <p:ph type="sldNum" sz="quarter" idx="11"/>
          </p:nvPr>
        </p:nvSpPr>
        <p:spPr/>
        <p:txBody>
          <a:bodyPr/>
          <a:lstStyle/>
          <a:p>
            <a:fld id="{DDD2A080-DA64-4F5C-9131-47EB793B4410}" type="slidenum">
              <a:rPr lang="en-GB" noProof="0" smtClean="0"/>
              <a:pPr/>
              <a:t>‹#›</a:t>
            </a:fld>
            <a:endParaRPr lang="en-GB" noProof="0" dirty="0"/>
          </a:p>
        </p:txBody>
      </p:sp>
      <p:sp>
        <p:nvSpPr>
          <p:cNvPr id="8" name="Title 7"/>
          <p:cNvSpPr>
            <a:spLocks noGrp="1"/>
          </p:cNvSpPr>
          <p:nvPr>
            <p:ph type="title"/>
          </p:nvPr>
        </p:nvSpPr>
        <p:spPr>
          <a:xfrm>
            <a:off x="845575" y="280733"/>
            <a:ext cx="10489175" cy="854075"/>
          </a:xfrm>
        </p:spPr>
        <p:txBody>
          <a:bodyPr/>
          <a:lstStyle/>
          <a:p>
            <a:r>
              <a:rPr lang="en-US" noProof="0"/>
              <a:t>Click to edit Master title style</a:t>
            </a:r>
            <a:endParaRPr lang="en-GB" noProof="0" dirty="0"/>
          </a:p>
        </p:txBody>
      </p:sp>
      <p:sp>
        <p:nvSpPr>
          <p:cNvPr id="12" name="Text Placeholder 10"/>
          <p:cNvSpPr>
            <a:spLocks noGrp="1"/>
          </p:cNvSpPr>
          <p:nvPr>
            <p:ph type="body" sz="quarter" idx="13" hasCustomPrompt="1"/>
          </p:nvPr>
        </p:nvSpPr>
        <p:spPr>
          <a:xfrm>
            <a:off x="6274825" y="1277982"/>
            <a:ext cx="5059925" cy="436017"/>
          </a:xfrm>
        </p:spPr>
        <p:txBody>
          <a:bodyPr>
            <a:noAutofit/>
          </a:bodyPr>
          <a:lstStyle>
            <a:lvl1pPr>
              <a:lnSpc>
                <a:spcPts val="1700"/>
              </a:lnSpc>
              <a:defRPr sz="1500" b="1">
                <a:solidFill>
                  <a:schemeClr val="bg2"/>
                </a:solidFill>
              </a:defRPr>
            </a:lvl1pPr>
          </a:lstStyle>
          <a:p>
            <a:pPr lvl="0"/>
            <a:r>
              <a:rPr lang="en-GB" noProof="0" dirty="0"/>
              <a:t>Click to edit title</a:t>
            </a:r>
          </a:p>
        </p:txBody>
      </p:sp>
    </p:spTree>
    <p:extLst>
      <p:ext uri="{BB962C8B-B14F-4D97-AF65-F5344CB8AC3E}">
        <p14:creationId xmlns:p14="http://schemas.microsoft.com/office/powerpoint/2010/main" val="886394254"/>
      </p:ext>
    </p:extLst>
  </p:cSld>
  <p:clrMapOvr>
    <a:masterClrMapping/>
  </p:clrMapOvr>
  <p:extLst>
    <p:ext uri="{DCECCB84-F9BA-43D5-87BE-67443E8EF086}">
      <p15:sldGuideLst xmlns:p15="http://schemas.microsoft.com/office/powerpoint/2012/main">
        <p15:guide id="1" pos="3720">
          <p15:clr>
            <a:srgbClr val="FBAE40"/>
          </p15:clr>
        </p15:guide>
        <p15:guide id="2" pos="3948">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ext Content Slide">
    <p:spTree>
      <p:nvGrpSpPr>
        <p:cNvPr id="1" name=""/>
        <p:cNvGrpSpPr/>
        <p:nvPr/>
      </p:nvGrpSpPr>
      <p:grpSpPr>
        <a:xfrm>
          <a:off x="0" y="0"/>
          <a:ext cx="0" cy="0"/>
          <a:chOff x="0" y="0"/>
          <a:chExt cx="0" cy="0"/>
        </a:xfrm>
      </p:grpSpPr>
      <p:sp>
        <p:nvSpPr>
          <p:cNvPr id="9" name="Text Placeholder 2"/>
          <p:cNvSpPr>
            <a:spLocks noGrp="1"/>
          </p:cNvSpPr>
          <p:nvPr>
            <p:ph idx="1"/>
          </p:nvPr>
        </p:nvSpPr>
        <p:spPr bwMode="gray">
          <a:xfrm>
            <a:off x="845575" y="1278384"/>
            <a:ext cx="10479024" cy="4922391"/>
          </a:xfrm>
          <a:prstGeom prst="rect">
            <a:avLst/>
          </a:prstGeom>
        </p:spPr>
        <p:txBody>
          <a:bodyPr vert="horz" lIns="0" tIns="0" rIns="0" bIns="0" rtlCol="0">
            <a:noAutofit/>
          </a:bodyPr>
          <a:lstStyle>
            <a:lvl2pPr marL="268288" indent="-268288">
              <a:buClr>
                <a:schemeClr val="accent1"/>
              </a:buClr>
              <a:buFont typeface="ING Me" pitchFamily="2" charset="0"/>
              <a:buChar char="•"/>
              <a:defRPr/>
            </a:lvl2pPr>
            <a:lvl3pPr marL="536575" indent="-266700">
              <a:buClr>
                <a:schemeClr val="accent2"/>
              </a:buClr>
              <a:defRPr/>
            </a:lvl3pPr>
            <a:lvl4pPr marL="808038" indent="-260350">
              <a:buClr>
                <a:schemeClr val="accent3"/>
              </a:buClr>
              <a:defRPr/>
            </a:lvl4pPr>
            <a:lvl5pPr marL="1071563" indent="-252413">
              <a:buClr>
                <a:schemeClr val="accent4"/>
              </a:buClr>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2" name="Title 1"/>
          <p:cNvSpPr>
            <a:spLocks noGrp="1"/>
          </p:cNvSpPr>
          <p:nvPr>
            <p:ph type="title"/>
          </p:nvPr>
        </p:nvSpPr>
        <p:spPr>
          <a:xfrm>
            <a:off x="845575" y="280733"/>
            <a:ext cx="10479024" cy="854075"/>
          </a:xfrm>
        </p:spPr>
        <p:txBody>
          <a:bodyPr/>
          <a:lstStyle/>
          <a:p>
            <a:r>
              <a:rPr lang="en-US" noProof="0"/>
              <a:t>Click to edit Master title style</a:t>
            </a:r>
            <a:endParaRPr lang="en-GB" noProof="0" dirty="0"/>
          </a:p>
        </p:txBody>
      </p:sp>
      <p:sp>
        <p:nvSpPr>
          <p:cNvPr id="5" name="Slide Number Placeholder 4"/>
          <p:cNvSpPr>
            <a:spLocks noGrp="1"/>
          </p:cNvSpPr>
          <p:nvPr>
            <p:ph type="sldNum" sz="quarter" idx="11"/>
          </p:nvPr>
        </p:nvSpPr>
        <p:spPr/>
        <p:txBody>
          <a:bodyPr/>
          <a:lstStyle/>
          <a:p>
            <a:fld id="{DDD2A080-DA64-4F5C-9131-47EB793B4410}" type="slidenum">
              <a:rPr lang="en-GB" noProof="0" smtClean="0"/>
              <a:pPr/>
              <a:t>‹#›</a:t>
            </a:fld>
            <a:endParaRPr lang="en-GB" noProof="0" dirty="0"/>
          </a:p>
        </p:txBody>
      </p:sp>
    </p:spTree>
    <p:extLst>
      <p:ext uri="{BB962C8B-B14F-4D97-AF65-F5344CB8AC3E}">
        <p14:creationId xmlns:p14="http://schemas.microsoft.com/office/powerpoint/2010/main" val="136603819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Four Content">
    <p:bg bwMode="gray">
      <p:bgRef idx="1001">
        <a:schemeClr val="bg1"/>
      </p:bgRef>
    </p:bg>
    <p:spTree>
      <p:nvGrpSpPr>
        <p:cNvPr id="1" name=""/>
        <p:cNvGrpSpPr/>
        <p:nvPr/>
      </p:nvGrpSpPr>
      <p:grpSpPr>
        <a:xfrm>
          <a:off x="0" y="0"/>
          <a:ext cx="0" cy="0"/>
          <a:chOff x="0" y="0"/>
          <a:chExt cx="0" cy="0"/>
        </a:xfrm>
      </p:grpSpPr>
      <p:sp>
        <p:nvSpPr>
          <p:cNvPr id="12" name="Slide Number Placeholder 11"/>
          <p:cNvSpPr>
            <a:spLocks noGrp="1"/>
          </p:cNvSpPr>
          <p:nvPr>
            <p:ph type="sldNum" sz="quarter" idx="27"/>
          </p:nvPr>
        </p:nvSpPr>
        <p:spPr/>
        <p:txBody>
          <a:bodyPr/>
          <a:lstStyle/>
          <a:p>
            <a:fld id="{DDD2A080-DA64-4F5C-9131-47EB793B4410}" type="slidenum">
              <a:rPr lang="en-GB" noProof="0" smtClean="0"/>
              <a:pPr/>
              <a:t>‹#›</a:t>
            </a:fld>
            <a:endParaRPr lang="en-GB" noProof="0" dirty="0"/>
          </a:p>
        </p:txBody>
      </p:sp>
      <p:sp>
        <p:nvSpPr>
          <p:cNvPr id="23" name="Content Placeholder 3"/>
          <p:cNvSpPr>
            <a:spLocks noGrp="1"/>
          </p:cNvSpPr>
          <p:nvPr>
            <p:ph sz="half" idx="2"/>
          </p:nvPr>
        </p:nvSpPr>
        <p:spPr bwMode="gray">
          <a:xfrm>
            <a:off x="6276750" y="1278000"/>
            <a:ext cx="5058000" cy="2330177"/>
          </a:xfrm>
        </p:spPr>
        <p:txBody>
          <a:bodyPr>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24" name="Text Placeholder 2"/>
          <p:cNvSpPr>
            <a:spLocks noGrp="1"/>
          </p:cNvSpPr>
          <p:nvPr>
            <p:ph idx="28"/>
          </p:nvPr>
        </p:nvSpPr>
        <p:spPr bwMode="gray">
          <a:xfrm>
            <a:off x="845575" y="1278000"/>
            <a:ext cx="5058000" cy="2330177"/>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25" name="Content Placeholder 3"/>
          <p:cNvSpPr>
            <a:spLocks noGrp="1"/>
          </p:cNvSpPr>
          <p:nvPr>
            <p:ph sz="half" idx="29"/>
          </p:nvPr>
        </p:nvSpPr>
        <p:spPr bwMode="gray">
          <a:xfrm>
            <a:off x="6276750" y="3877591"/>
            <a:ext cx="5058000" cy="2330177"/>
          </a:xfrm>
        </p:spPr>
        <p:txBody>
          <a:bodyPr>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26" name="Text Placeholder 2"/>
          <p:cNvSpPr>
            <a:spLocks noGrp="1"/>
          </p:cNvSpPr>
          <p:nvPr>
            <p:ph idx="30"/>
          </p:nvPr>
        </p:nvSpPr>
        <p:spPr bwMode="gray">
          <a:xfrm>
            <a:off x="845575" y="3877591"/>
            <a:ext cx="5058000" cy="2330177"/>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3" name="Title 2"/>
          <p:cNvSpPr>
            <a:spLocks noGrp="1"/>
          </p:cNvSpPr>
          <p:nvPr>
            <p:ph type="title"/>
          </p:nvPr>
        </p:nvSpPr>
        <p:spPr>
          <a:xfrm>
            <a:off x="845575" y="280733"/>
            <a:ext cx="10489175" cy="854075"/>
          </a:xfrm>
        </p:spPr>
        <p:txBody>
          <a:bodyPr/>
          <a:lstStyle/>
          <a:p>
            <a:r>
              <a:rPr lang="en-US" noProof="0"/>
              <a:t>Click to edit Master title style</a:t>
            </a:r>
            <a:endParaRPr lang="en-GB" noProof="0" dirty="0"/>
          </a:p>
        </p:txBody>
      </p:sp>
    </p:spTree>
    <p:extLst>
      <p:ext uri="{BB962C8B-B14F-4D97-AF65-F5344CB8AC3E}">
        <p14:creationId xmlns:p14="http://schemas.microsoft.com/office/powerpoint/2010/main" val="4208732469"/>
      </p:ext>
    </p:extLst>
  </p:cSld>
  <p:clrMapOvr>
    <a:masterClrMapping/>
  </p:clrMapOvr>
  <p:extLst>
    <p:ext uri="{DCECCB84-F9BA-43D5-87BE-67443E8EF086}">
      <p15:sldGuideLst xmlns:p15="http://schemas.microsoft.com/office/powerpoint/2012/main">
        <p15:guide id="0" pos="3948" userDrawn="1">
          <p15:clr>
            <a:srgbClr val="FBAE40"/>
          </p15:clr>
        </p15:guide>
        <p15:guide id="1" pos="3720" userDrawn="1">
          <p15:clr>
            <a:srgbClr val="FBAE40"/>
          </p15:clr>
        </p15:guide>
        <p15:guide id="2" orient="horz" pos="2274" userDrawn="1">
          <p15:clr>
            <a:srgbClr val="FBAE40"/>
          </p15:clr>
        </p15:guide>
        <p15:guide id="3" orient="horz" pos="2442"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6 Split content">
    <p:spTree>
      <p:nvGrpSpPr>
        <p:cNvPr id="1" name=""/>
        <p:cNvGrpSpPr/>
        <p:nvPr/>
      </p:nvGrpSpPr>
      <p:grpSpPr>
        <a:xfrm>
          <a:off x="0" y="0"/>
          <a:ext cx="0" cy="0"/>
          <a:chOff x="0" y="0"/>
          <a:chExt cx="0" cy="0"/>
        </a:xfrm>
      </p:grpSpPr>
      <p:sp>
        <p:nvSpPr>
          <p:cNvPr id="3" name="Content Placeholder 2"/>
          <p:cNvSpPr>
            <a:spLocks noGrp="1"/>
          </p:cNvSpPr>
          <p:nvPr>
            <p:ph idx="1"/>
          </p:nvPr>
        </p:nvSpPr>
        <p:spPr bwMode="gray">
          <a:xfrm>
            <a:off x="846907" y="1278384"/>
            <a:ext cx="3265200" cy="232920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7" name="Content Placeholder 2"/>
          <p:cNvSpPr>
            <a:spLocks noGrp="1"/>
          </p:cNvSpPr>
          <p:nvPr>
            <p:ph idx="13"/>
          </p:nvPr>
        </p:nvSpPr>
        <p:spPr bwMode="gray">
          <a:xfrm>
            <a:off x="4458228" y="1278384"/>
            <a:ext cx="3265200" cy="232920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8" name="Content Placeholder 2"/>
          <p:cNvSpPr>
            <a:spLocks noGrp="1"/>
          </p:cNvSpPr>
          <p:nvPr>
            <p:ph idx="14"/>
          </p:nvPr>
        </p:nvSpPr>
        <p:spPr bwMode="gray">
          <a:xfrm>
            <a:off x="8069550" y="1278384"/>
            <a:ext cx="3265200" cy="232920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13" name="Content Placeholder 2"/>
          <p:cNvSpPr>
            <a:spLocks noGrp="1"/>
          </p:cNvSpPr>
          <p:nvPr>
            <p:ph idx="15"/>
          </p:nvPr>
        </p:nvSpPr>
        <p:spPr bwMode="gray">
          <a:xfrm>
            <a:off x="846908" y="3884250"/>
            <a:ext cx="3265200" cy="2329200"/>
          </a:xfrm>
        </p:spPr>
        <p:txBody>
          <a:bodyPr/>
          <a:lstStyle/>
          <a:p>
            <a:pPr lvl="0"/>
            <a:r>
              <a:rPr lang="en-US" noProof="0"/>
              <a:t>Click to edit Master text styles</a:t>
            </a:r>
          </a:p>
          <a:p>
            <a:pPr lvl="1"/>
            <a:r>
              <a:rPr lang="en-US" noProof="0"/>
              <a:t>Second level</a:t>
            </a:r>
          </a:p>
        </p:txBody>
      </p:sp>
      <p:sp>
        <p:nvSpPr>
          <p:cNvPr id="14" name="Content Placeholder 2"/>
          <p:cNvSpPr>
            <a:spLocks noGrp="1"/>
          </p:cNvSpPr>
          <p:nvPr>
            <p:ph idx="16"/>
          </p:nvPr>
        </p:nvSpPr>
        <p:spPr bwMode="gray">
          <a:xfrm>
            <a:off x="4458229" y="3884250"/>
            <a:ext cx="3265200" cy="2329200"/>
          </a:xfrm>
        </p:spPr>
        <p:txBody>
          <a:bodyPr/>
          <a:lstStyle/>
          <a:p>
            <a:pPr lvl="0"/>
            <a:r>
              <a:rPr lang="en-US" noProof="0"/>
              <a:t>Click to edit Master text styles</a:t>
            </a:r>
          </a:p>
          <a:p>
            <a:pPr lvl="1"/>
            <a:r>
              <a:rPr lang="en-US" noProof="0"/>
              <a:t>Second level</a:t>
            </a:r>
          </a:p>
        </p:txBody>
      </p:sp>
      <p:sp>
        <p:nvSpPr>
          <p:cNvPr id="15" name="Content Placeholder 2"/>
          <p:cNvSpPr>
            <a:spLocks noGrp="1"/>
          </p:cNvSpPr>
          <p:nvPr>
            <p:ph idx="17"/>
          </p:nvPr>
        </p:nvSpPr>
        <p:spPr bwMode="gray">
          <a:xfrm>
            <a:off x="8069550" y="3884250"/>
            <a:ext cx="3265200" cy="2329200"/>
          </a:xfrm>
        </p:spPr>
        <p:txBody>
          <a:bodyPr/>
          <a:lstStyle/>
          <a:p>
            <a:pPr lvl="0"/>
            <a:r>
              <a:rPr lang="en-US" noProof="0"/>
              <a:t>Click to edit Master text styles</a:t>
            </a:r>
          </a:p>
          <a:p>
            <a:pPr lvl="1"/>
            <a:r>
              <a:rPr lang="en-US" noProof="0"/>
              <a:t>Second level</a:t>
            </a:r>
          </a:p>
        </p:txBody>
      </p:sp>
      <p:sp>
        <p:nvSpPr>
          <p:cNvPr id="9" name="Slide Number Placeholder 8"/>
          <p:cNvSpPr>
            <a:spLocks noGrp="1"/>
          </p:cNvSpPr>
          <p:nvPr>
            <p:ph type="sldNum" sz="quarter" idx="19"/>
          </p:nvPr>
        </p:nvSpPr>
        <p:spPr/>
        <p:txBody>
          <a:bodyPr/>
          <a:lstStyle/>
          <a:p>
            <a:fld id="{DDD2A080-DA64-4F5C-9131-47EB793B4410}" type="slidenum">
              <a:rPr lang="en-GB" noProof="0" smtClean="0"/>
              <a:pPr/>
              <a:t>‹#›</a:t>
            </a:fld>
            <a:endParaRPr lang="en-GB" noProof="0" dirty="0"/>
          </a:p>
        </p:txBody>
      </p:sp>
      <p:sp>
        <p:nvSpPr>
          <p:cNvPr id="5" name="Title 4"/>
          <p:cNvSpPr>
            <a:spLocks noGrp="1"/>
          </p:cNvSpPr>
          <p:nvPr>
            <p:ph type="title"/>
          </p:nvPr>
        </p:nvSpPr>
        <p:spPr>
          <a:xfrm>
            <a:off x="845575" y="280733"/>
            <a:ext cx="10489175" cy="854075"/>
          </a:xfrm>
        </p:spPr>
        <p:txBody>
          <a:bodyPr/>
          <a:lstStyle/>
          <a:p>
            <a:r>
              <a:rPr lang="en-US" noProof="0"/>
              <a:t>Click to edit Master title style</a:t>
            </a:r>
            <a:endParaRPr lang="en-GB" noProof="0" dirty="0"/>
          </a:p>
        </p:txBody>
      </p:sp>
    </p:spTree>
    <p:extLst>
      <p:ext uri="{BB962C8B-B14F-4D97-AF65-F5344CB8AC3E}">
        <p14:creationId xmlns:p14="http://schemas.microsoft.com/office/powerpoint/2010/main" val="3206252193"/>
      </p:ext>
    </p:extLst>
  </p:cSld>
  <p:clrMapOvr>
    <a:masterClrMapping/>
  </p:clrMapOvr>
  <p:extLst>
    <p:ext uri="{DCECCB84-F9BA-43D5-87BE-67443E8EF086}">
      <p15:sldGuideLst xmlns:p15="http://schemas.microsoft.com/office/powerpoint/2012/main">
        <p15:guide id="1" pos="2591" userDrawn="1">
          <p15:clr>
            <a:srgbClr val="FBAE40"/>
          </p15:clr>
        </p15:guide>
        <p15:guide id="2" pos="2808" userDrawn="1">
          <p15:clr>
            <a:srgbClr val="FBAE40"/>
          </p15:clr>
        </p15:guide>
        <p15:guide id="3" pos="4866" userDrawn="1">
          <p15:clr>
            <a:srgbClr val="FBAE40"/>
          </p15:clr>
        </p15:guide>
        <p15:guide id="4" pos="5082" userDrawn="1">
          <p15:clr>
            <a:srgbClr val="FBAE40"/>
          </p15:clr>
        </p15:guide>
        <p15:guide id="5" orient="horz" pos="2274" userDrawn="1">
          <p15:clr>
            <a:srgbClr val="FBAE40"/>
          </p15:clr>
        </p15:guide>
        <p15:guide id="6" orient="horz" pos="2442"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6 Split graphic">
    <p:spTree>
      <p:nvGrpSpPr>
        <p:cNvPr id="1" name=""/>
        <p:cNvGrpSpPr/>
        <p:nvPr/>
      </p:nvGrpSpPr>
      <p:grpSpPr>
        <a:xfrm>
          <a:off x="0" y="0"/>
          <a:ext cx="0" cy="0"/>
          <a:chOff x="0" y="0"/>
          <a:chExt cx="0" cy="0"/>
        </a:xfrm>
      </p:grpSpPr>
      <p:sp>
        <p:nvSpPr>
          <p:cNvPr id="3" name="Content Placeholder 2"/>
          <p:cNvSpPr>
            <a:spLocks noGrp="1"/>
          </p:cNvSpPr>
          <p:nvPr>
            <p:ph idx="1"/>
          </p:nvPr>
        </p:nvSpPr>
        <p:spPr bwMode="gray">
          <a:xfrm>
            <a:off x="846907" y="1795637"/>
            <a:ext cx="3265200" cy="269698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7" name="Content Placeholder 2"/>
          <p:cNvSpPr>
            <a:spLocks noGrp="1"/>
          </p:cNvSpPr>
          <p:nvPr>
            <p:ph idx="13"/>
          </p:nvPr>
        </p:nvSpPr>
        <p:spPr bwMode="gray">
          <a:xfrm>
            <a:off x="4458228" y="1795637"/>
            <a:ext cx="3265200" cy="269698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8" name="Content Placeholder 2"/>
          <p:cNvSpPr>
            <a:spLocks noGrp="1"/>
          </p:cNvSpPr>
          <p:nvPr>
            <p:ph idx="14"/>
          </p:nvPr>
        </p:nvSpPr>
        <p:spPr bwMode="gray">
          <a:xfrm>
            <a:off x="8069550" y="1795637"/>
            <a:ext cx="3265200" cy="269698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13" name="Content Placeholder 2"/>
          <p:cNvSpPr>
            <a:spLocks noGrp="1"/>
          </p:cNvSpPr>
          <p:nvPr>
            <p:ph idx="15"/>
          </p:nvPr>
        </p:nvSpPr>
        <p:spPr bwMode="gray">
          <a:xfrm>
            <a:off x="846908" y="4760734"/>
            <a:ext cx="3265200" cy="1440042"/>
          </a:xfrm>
        </p:spPr>
        <p:txBody>
          <a:bodyPr/>
          <a:lstStyle/>
          <a:p>
            <a:pPr lvl="0"/>
            <a:r>
              <a:rPr lang="en-US" noProof="0"/>
              <a:t>Click to edit Master text styles</a:t>
            </a:r>
          </a:p>
          <a:p>
            <a:pPr lvl="1"/>
            <a:r>
              <a:rPr lang="en-US" noProof="0"/>
              <a:t>Second level</a:t>
            </a:r>
          </a:p>
        </p:txBody>
      </p:sp>
      <p:sp>
        <p:nvSpPr>
          <p:cNvPr id="14" name="Content Placeholder 2"/>
          <p:cNvSpPr>
            <a:spLocks noGrp="1"/>
          </p:cNvSpPr>
          <p:nvPr>
            <p:ph idx="16"/>
          </p:nvPr>
        </p:nvSpPr>
        <p:spPr bwMode="gray">
          <a:xfrm>
            <a:off x="4458229" y="4760734"/>
            <a:ext cx="3265200" cy="1440042"/>
          </a:xfrm>
        </p:spPr>
        <p:txBody>
          <a:bodyPr/>
          <a:lstStyle/>
          <a:p>
            <a:pPr lvl="0"/>
            <a:r>
              <a:rPr lang="en-US" noProof="0"/>
              <a:t>Click to edit Master text styles</a:t>
            </a:r>
          </a:p>
          <a:p>
            <a:pPr lvl="1"/>
            <a:r>
              <a:rPr lang="en-US" noProof="0"/>
              <a:t>Second level</a:t>
            </a:r>
          </a:p>
        </p:txBody>
      </p:sp>
      <p:sp>
        <p:nvSpPr>
          <p:cNvPr id="15" name="Content Placeholder 2"/>
          <p:cNvSpPr>
            <a:spLocks noGrp="1"/>
          </p:cNvSpPr>
          <p:nvPr>
            <p:ph idx="17"/>
          </p:nvPr>
        </p:nvSpPr>
        <p:spPr bwMode="gray">
          <a:xfrm>
            <a:off x="8069550" y="4760734"/>
            <a:ext cx="3265200" cy="1440042"/>
          </a:xfrm>
        </p:spPr>
        <p:txBody>
          <a:bodyPr/>
          <a:lstStyle/>
          <a:p>
            <a:pPr lvl="0"/>
            <a:r>
              <a:rPr lang="en-US" noProof="0"/>
              <a:t>Click to edit Master text styles</a:t>
            </a:r>
          </a:p>
          <a:p>
            <a:pPr lvl="1"/>
            <a:r>
              <a:rPr lang="en-US" noProof="0"/>
              <a:t>Second level</a:t>
            </a:r>
          </a:p>
        </p:txBody>
      </p:sp>
      <p:sp>
        <p:nvSpPr>
          <p:cNvPr id="9" name="Slide Number Placeholder 8"/>
          <p:cNvSpPr>
            <a:spLocks noGrp="1"/>
          </p:cNvSpPr>
          <p:nvPr>
            <p:ph type="sldNum" sz="quarter" idx="19"/>
          </p:nvPr>
        </p:nvSpPr>
        <p:spPr/>
        <p:txBody>
          <a:bodyPr/>
          <a:lstStyle/>
          <a:p>
            <a:fld id="{DDD2A080-DA64-4F5C-9131-47EB793B4410}" type="slidenum">
              <a:rPr lang="en-GB" noProof="0" smtClean="0"/>
              <a:pPr/>
              <a:t>‹#›</a:t>
            </a:fld>
            <a:endParaRPr lang="en-GB" noProof="0" dirty="0"/>
          </a:p>
        </p:txBody>
      </p:sp>
      <p:sp>
        <p:nvSpPr>
          <p:cNvPr id="5" name="Title 4"/>
          <p:cNvSpPr>
            <a:spLocks noGrp="1"/>
          </p:cNvSpPr>
          <p:nvPr>
            <p:ph type="title"/>
          </p:nvPr>
        </p:nvSpPr>
        <p:spPr>
          <a:xfrm>
            <a:off x="845575" y="280733"/>
            <a:ext cx="10489175" cy="854075"/>
          </a:xfrm>
        </p:spPr>
        <p:txBody>
          <a:bodyPr/>
          <a:lstStyle/>
          <a:p>
            <a:r>
              <a:rPr lang="en-US" noProof="0"/>
              <a:t>Click to edit Master title style</a:t>
            </a:r>
            <a:endParaRPr lang="en-GB" noProof="0" dirty="0"/>
          </a:p>
        </p:txBody>
      </p:sp>
      <p:sp>
        <p:nvSpPr>
          <p:cNvPr id="10" name="Text Placeholder 10"/>
          <p:cNvSpPr>
            <a:spLocks noGrp="1"/>
          </p:cNvSpPr>
          <p:nvPr>
            <p:ph type="body" sz="quarter" idx="12" hasCustomPrompt="1"/>
          </p:nvPr>
        </p:nvSpPr>
        <p:spPr>
          <a:xfrm>
            <a:off x="845574" y="1277982"/>
            <a:ext cx="3265200" cy="436017"/>
          </a:xfrm>
        </p:spPr>
        <p:txBody>
          <a:bodyPr>
            <a:noAutofit/>
          </a:bodyPr>
          <a:lstStyle>
            <a:lvl1pPr>
              <a:lnSpc>
                <a:spcPts val="1700"/>
              </a:lnSpc>
              <a:defRPr sz="1500" b="1">
                <a:solidFill>
                  <a:schemeClr val="bg2"/>
                </a:solidFill>
              </a:defRPr>
            </a:lvl1pPr>
          </a:lstStyle>
          <a:p>
            <a:pPr lvl="0"/>
            <a:r>
              <a:rPr lang="en-GB" noProof="0" dirty="0"/>
              <a:t>Click to edit title</a:t>
            </a:r>
          </a:p>
        </p:txBody>
      </p:sp>
      <p:sp>
        <p:nvSpPr>
          <p:cNvPr id="16" name="Text Placeholder 10"/>
          <p:cNvSpPr>
            <a:spLocks noGrp="1"/>
          </p:cNvSpPr>
          <p:nvPr>
            <p:ph type="body" sz="quarter" idx="20" hasCustomPrompt="1"/>
          </p:nvPr>
        </p:nvSpPr>
        <p:spPr>
          <a:xfrm>
            <a:off x="4458228" y="1277982"/>
            <a:ext cx="3265200" cy="436017"/>
          </a:xfrm>
        </p:spPr>
        <p:txBody>
          <a:bodyPr/>
          <a:lstStyle>
            <a:lvl1pPr>
              <a:lnSpc>
                <a:spcPts val="1700"/>
              </a:lnSpc>
              <a:defRPr sz="1500" b="1">
                <a:solidFill>
                  <a:schemeClr val="bg2"/>
                </a:solidFill>
              </a:defRPr>
            </a:lvl1pPr>
          </a:lstStyle>
          <a:p>
            <a:pPr lvl="0"/>
            <a:r>
              <a:rPr lang="en-GB" noProof="0" dirty="0"/>
              <a:t>Click to edit title</a:t>
            </a:r>
          </a:p>
        </p:txBody>
      </p:sp>
      <p:sp>
        <p:nvSpPr>
          <p:cNvPr id="17" name="Text Placeholder 10"/>
          <p:cNvSpPr>
            <a:spLocks noGrp="1"/>
          </p:cNvSpPr>
          <p:nvPr>
            <p:ph type="body" sz="quarter" idx="21" hasCustomPrompt="1"/>
          </p:nvPr>
        </p:nvSpPr>
        <p:spPr>
          <a:xfrm>
            <a:off x="8069550" y="1277982"/>
            <a:ext cx="3265200" cy="436017"/>
          </a:xfrm>
        </p:spPr>
        <p:txBody>
          <a:bodyPr/>
          <a:lstStyle>
            <a:lvl1pPr>
              <a:lnSpc>
                <a:spcPts val="1700"/>
              </a:lnSpc>
              <a:defRPr sz="1500" b="1">
                <a:solidFill>
                  <a:schemeClr val="bg2"/>
                </a:solidFill>
              </a:defRPr>
            </a:lvl1pPr>
          </a:lstStyle>
          <a:p>
            <a:pPr lvl="0"/>
            <a:r>
              <a:rPr lang="en-GB" noProof="0" dirty="0"/>
              <a:t>Click to edit title</a:t>
            </a:r>
          </a:p>
        </p:txBody>
      </p:sp>
    </p:spTree>
    <p:extLst>
      <p:ext uri="{BB962C8B-B14F-4D97-AF65-F5344CB8AC3E}">
        <p14:creationId xmlns:p14="http://schemas.microsoft.com/office/powerpoint/2010/main" val="217969887"/>
      </p:ext>
    </p:extLst>
  </p:cSld>
  <p:clrMapOvr>
    <a:masterClrMapping/>
  </p:clrMapOvr>
  <p:extLst>
    <p:ext uri="{DCECCB84-F9BA-43D5-87BE-67443E8EF086}">
      <p15:sldGuideLst xmlns:p15="http://schemas.microsoft.com/office/powerpoint/2012/main">
        <p15:guide id="2" pos="2808">
          <p15:clr>
            <a:srgbClr val="FBAE40"/>
          </p15:clr>
        </p15:guide>
        <p15:guide id="3" pos="4866">
          <p15:clr>
            <a:srgbClr val="FBAE40"/>
          </p15:clr>
        </p15:guide>
        <p15:guide id="4" pos="5082">
          <p15:clr>
            <a:srgbClr val="FBAE40"/>
          </p15:clr>
        </p15:guide>
        <p15:guide id="5" orient="horz" pos="2830" userDrawn="1">
          <p15:clr>
            <a:srgbClr val="FBAE40"/>
          </p15:clr>
        </p15:guide>
        <p15:guide id="6" orient="horz" pos="2998" userDrawn="1">
          <p15:clr>
            <a:srgbClr val="FBAE40"/>
          </p15:clr>
        </p15:guide>
        <p15:guide id="7" pos="2592"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4 Split Content">
    <p:bg bwMode="gray">
      <p:bgRef idx="1001">
        <a:schemeClr val="bg1"/>
      </p:bgRef>
    </p:bg>
    <p:spTree>
      <p:nvGrpSpPr>
        <p:cNvPr id="1" name=""/>
        <p:cNvGrpSpPr/>
        <p:nvPr/>
      </p:nvGrpSpPr>
      <p:grpSpPr>
        <a:xfrm>
          <a:off x="0" y="0"/>
          <a:ext cx="0" cy="0"/>
          <a:chOff x="0" y="0"/>
          <a:chExt cx="0" cy="0"/>
        </a:xfrm>
      </p:grpSpPr>
      <p:sp>
        <p:nvSpPr>
          <p:cNvPr id="5" name="Content Placeholder 2"/>
          <p:cNvSpPr>
            <a:spLocks noGrp="1"/>
          </p:cNvSpPr>
          <p:nvPr>
            <p:ph idx="1" hasCustomPrompt="1"/>
          </p:nvPr>
        </p:nvSpPr>
        <p:spPr bwMode="gray">
          <a:xfrm>
            <a:off x="845575" y="1279981"/>
            <a:ext cx="5058000" cy="324000"/>
          </a:xfrm>
        </p:spPr>
        <p:txBody>
          <a:bodyPr>
            <a:noAutofit/>
          </a:bodyPr>
          <a:lstStyle>
            <a:lvl1pPr>
              <a:lnSpc>
                <a:spcPts val="2100"/>
              </a:lnSpc>
              <a:defRPr sz="1800" b="1"/>
            </a:lvl1pPr>
          </a:lstStyle>
          <a:p>
            <a:pPr lvl="0"/>
            <a:r>
              <a:rPr lang="en-GB" noProof="0"/>
              <a:t>Click to edit title</a:t>
            </a:r>
            <a:endParaRPr lang="en-GB" noProof="0" dirty="0"/>
          </a:p>
        </p:txBody>
      </p:sp>
      <p:sp>
        <p:nvSpPr>
          <p:cNvPr id="6" name="Content Placeholder 2"/>
          <p:cNvSpPr>
            <a:spLocks noGrp="1"/>
          </p:cNvSpPr>
          <p:nvPr>
            <p:ph idx="13" hasCustomPrompt="1"/>
          </p:nvPr>
        </p:nvSpPr>
        <p:spPr bwMode="gray">
          <a:xfrm>
            <a:off x="845575" y="1754561"/>
            <a:ext cx="5058000" cy="1854000"/>
          </a:xfrm>
        </p:spPr>
        <p:txBody>
          <a:bodyPr/>
          <a:lstStyle>
            <a:lvl3pPr>
              <a:lnSpc>
                <a:spcPts val="2200"/>
              </a:lnSpc>
              <a:defRPr sz="2000"/>
            </a:lvl3pPr>
          </a:lstStyle>
          <a:p>
            <a:pPr lvl="2"/>
            <a:r>
              <a:rPr lang="en-GB" noProof="0" dirty="0"/>
              <a:t>Text level</a:t>
            </a:r>
          </a:p>
        </p:txBody>
      </p:sp>
      <p:sp>
        <p:nvSpPr>
          <p:cNvPr id="7" name="Content Placeholder 2"/>
          <p:cNvSpPr>
            <a:spLocks noGrp="1"/>
          </p:cNvSpPr>
          <p:nvPr>
            <p:ph idx="20" hasCustomPrompt="1"/>
          </p:nvPr>
        </p:nvSpPr>
        <p:spPr bwMode="gray">
          <a:xfrm>
            <a:off x="845575" y="3877590"/>
            <a:ext cx="5058000" cy="324000"/>
          </a:xfrm>
        </p:spPr>
        <p:txBody>
          <a:bodyPr>
            <a:noAutofit/>
          </a:bodyPr>
          <a:lstStyle>
            <a:lvl1pPr>
              <a:lnSpc>
                <a:spcPts val="2100"/>
              </a:lnSpc>
              <a:defRPr sz="1800" b="1"/>
            </a:lvl1pPr>
          </a:lstStyle>
          <a:p>
            <a:pPr lvl="0"/>
            <a:r>
              <a:rPr lang="en-GB" noProof="0"/>
              <a:t>Click to edit title</a:t>
            </a:r>
            <a:endParaRPr lang="en-GB" noProof="0" dirty="0"/>
          </a:p>
        </p:txBody>
      </p:sp>
      <p:sp>
        <p:nvSpPr>
          <p:cNvPr id="8" name="Content Placeholder 2"/>
          <p:cNvSpPr>
            <a:spLocks noGrp="1"/>
          </p:cNvSpPr>
          <p:nvPr>
            <p:ph idx="21" hasCustomPrompt="1"/>
          </p:nvPr>
        </p:nvSpPr>
        <p:spPr bwMode="gray">
          <a:xfrm>
            <a:off x="845575" y="4346775"/>
            <a:ext cx="5058000" cy="1854000"/>
          </a:xfrm>
        </p:spPr>
        <p:txBody>
          <a:bodyPr/>
          <a:lstStyle>
            <a:lvl3pPr>
              <a:lnSpc>
                <a:spcPts val="2200"/>
              </a:lnSpc>
              <a:defRPr sz="2000"/>
            </a:lvl3pPr>
          </a:lstStyle>
          <a:p>
            <a:pPr lvl="2"/>
            <a:r>
              <a:rPr lang="en-GB" noProof="0" dirty="0"/>
              <a:t>Text level</a:t>
            </a:r>
          </a:p>
        </p:txBody>
      </p:sp>
      <p:cxnSp>
        <p:nvCxnSpPr>
          <p:cNvPr id="9" name="Straight Connector 8"/>
          <p:cNvCxnSpPr/>
          <p:nvPr userDrawn="1"/>
        </p:nvCxnSpPr>
        <p:spPr bwMode="gray">
          <a:xfrm>
            <a:off x="845575" y="1682898"/>
            <a:ext cx="50580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userDrawn="1"/>
        </p:nvCxnSpPr>
        <p:spPr bwMode="gray">
          <a:xfrm>
            <a:off x="845575" y="4278810"/>
            <a:ext cx="50580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15" name="Content Placeholder 2"/>
          <p:cNvSpPr>
            <a:spLocks noGrp="1"/>
          </p:cNvSpPr>
          <p:nvPr>
            <p:ph idx="22" hasCustomPrompt="1"/>
          </p:nvPr>
        </p:nvSpPr>
        <p:spPr bwMode="gray">
          <a:xfrm>
            <a:off x="6276750" y="1279981"/>
            <a:ext cx="5058000" cy="324000"/>
          </a:xfrm>
        </p:spPr>
        <p:txBody>
          <a:bodyPr>
            <a:noAutofit/>
          </a:bodyPr>
          <a:lstStyle>
            <a:lvl1pPr>
              <a:lnSpc>
                <a:spcPts val="2100"/>
              </a:lnSpc>
              <a:defRPr sz="1800" b="1"/>
            </a:lvl1pPr>
          </a:lstStyle>
          <a:p>
            <a:pPr lvl="0"/>
            <a:r>
              <a:rPr lang="en-GB" noProof="0"/>
              <a:t>Click to edit title</a:t>
            </a:r>
            <a:endParaRPr lang="en-GB" noProof="0" dirty="0"/>
          </a:p>
        </p:txBody>
      </p:sp>
      <p:sp>
        <p:nvSpPr>
          <p:cNvPr id="16" name="Content Placeholder 2"/>
          <p:cNvSpPr>
            <a:spLocks noGrp="1"/>
          </p:cNvSpPr>
          <p:nvPr>
            <p:ph idx="23" hasCustomPrompt="1"/>
          </p:nvPr>
        </p:nvSpPr>
        <p:spPr bwMode="gray">
          <a:xfrm>
            <a:off x="6276750" y="1754561"/>
            <a:ext cx="5058000" cy="1854000"/>
          </a:xfrm>
        </p:spPr>
        <p:txBody>
          <a:bodyPr/>
          <a:lstStyle>
            <a:lvl3pPr>
              <a:lnSpc>
                <a:spcPts val="2200"/>
              </a:lnSpc>
              <a:defRPr sz="2000"/>
            </a:lvl3pPr>
          </a:lstStyle>
          <a:p>
            <a:pPr lvl="2"/>
            <a:r>
              <a:rPr lang="en-GB" noProof="0" dirty="0"/>
              <a:t>Text level</a:t>
            </a:r>
          </a:p>
        </p:txBody>
      </p:sp>
      <p:sp>
        <p:nvSpPr>
          <p:cNvPr id="17" name="Content Placeholder 2"/>
          <p:cNvSpPr>
            <a:spLocks noGrp="1"/>
          </p:cNvSpPr>
          <p:nvPr>
            <p:ph idx="24" hasCustomPrompt="1"/>
          </p:nvPr>
        </p:nvSpPr>
        <p:spPr bwMode="gray">
          <a:xfrm>
            <a:off x="6276750" y="3877590"/>
            <a:ext cx="5058000" cy="324000"/>
          </a:xfrm>
        </p:spPr>
        <p:txBody>
          <a:bodyPr>
            <a:noAutofit/>
          </a:bodyPr>
          <a:lstStyle>
            <a:lvl1pPr>
              <a:lnSpc>
                <a:spcPts val="2100"/>
              </a:lnSpc>
              <a:defRPr sz="1800" b="1"/>
            </a:lvl1pPr>
          </a:lstStyle>
          <a:p>
            <a:pPr lvl="0"/>
            <a:r>
              <a:rPr lang="en-GB" noProof="0"/>
              <a:t>Click to edit title</a:t>
            </a:r>
            <a:endParaRPr lang="en-GB" noProof="0" dirty="0"/>
          </a:p>
        </p:txBody>
      </p:sp>
      <p:sp>
        <p:nvSpPr>
          <p:cNvPr id="18" name="Content Placeholder 2"/>
          <p:cNvSpPr>
            <a:spLocks noGrp="1"/>
          </p:cNvSpPr>
          <p:nvPr>
            <p:ph idx="25" hasCustomPrompt="1"/>
          </p:nvPr>
        </p:nvSpPr>
        <p:spPr bwMode="gray">
          <a:xfrm>
            <a:off x="6276750" y="4346775"/>
            <a:ext cx="5058000" cy="1854000"/>
          </a:xfrm>
        </p:spPr>
        <p:txBody>
          <a:bodyPr/>
          <a:lstStyle>
            <a:lvl3pPr>
              <a:lnSpc>
                <a:spcPts val="2200"/>
              </a:lnSpc>
              <a:defRPr sz="2000"/>
            </a:lvl3pPr>
          </a:lstStyle>
          <a:p>
            <a:pPr lvl="2"/>
            <a:r>
              <a:rPr lang="en-GB" noProof="0" dirty="0"/>
              <a:t>Text level</a:t>
            </a:r>
          </a:p>
        </p:txBody>
      </p:sp>
      <p:cxnSp>
        <p:nvCxnSpPr>
          <p:cNvPr id="19" name="Straight Connector 18"/>
          <p:cNvCxnSpPr/>
          <p:nvPr userDrawn="1"/>
        </p:nvCxnSpPr>
        <p:spPr bwMode="gray">
          <a:xfrm>
            <a:off x="6276750" y="1682898"/>
            <a:ext cx="50580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userDrawn="1"/>
        </p:nvCxnSpPr>
        <p:spPr bwMode="gray">
          <a:xfrm>
            <a:off x="6276750" y="4278810"/>
            <a:ext cx="50580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12" name="Slide Number Placeholder 11"/>
          <p:cNvSpPr>
            <a:spLocks noGrp="1"/>
          </p:cNvSpPr>
          <p:nvPr>
            <p:ph type="sldNum" sz="quarter" idx="27"/>
          </p:nvPr>
        </p:nvSpPr>
        <p:spPr/>
        <p:txBody>
          <a:bodyPr/>
          <a:lstStyle/>
          <a:p>
            <a:fld id="{DDD2A080-DA64-4F5C-9131-47EB793B4410}" type="slidenum">
              <a:rPr lang="en-GB" noProof="0" smtClean="0"/>
              <a:pPr/>
              <a:t>‹#›</a:t>
            </a:fld>
            <a:endParaRPr lang="en-GB" noProof="0" dirty="0"/>
          </a:p>
        </p:txBody>
      </p:sp>
      <p:sp>
        <p:nvSpPr>
          <p:cNvPr id="3" name="Title 2"/>
          <p:cNvSpPr>
            <a:spLocks noGrp="1"/>
          </p:cNvSpPr>
          <p:nvPr>
            <p:ph type="title"/>
          </p:nvPr>
        </p:nvSpPr>
        <p:spPr>
          <a:xfrm>
            <a:off x="845575" y="280733"/>
            <a:ext cx="10489175" cy="854075"/>
          </a:xfrm>
        </p:spPr>
        <p:txBody>
          <a:bodyPr/>
          <a:lstStyle/>
          <a:p>
            <a:r>
              <a:rPr lang="en-US" noProof="0"/>
              <a:t>Click to edit Master title style</a:t>
            </a:r>
            <a:endParaRPr lang="en-GB" noProof="0" dirty="0"/>
          </a:p>
        </p:txBody>
      </p:sp>
    </p:spTree>
    <p:extLst>
      <p:ext uri="{BB962C8B-B14F-4D97-AF65-F5344CB8AC3E}">
        <p14:creationId xmlns:p14="http://schemas.microsoft.com/office/powerpoint/2010/main" val="2473586443"/>
      </p:ext>
    </p:extLst>
  </p:cSld>
  <p:clrMapOvr>
    <a:masterClrMapping/>
  </p:clrMapOvr>
  <p:extLst>
    <p:ext uri="{DCECCB84-F9BA-43D5-87BE-67443E8EF086}">
      <p15:sldGuideLst xmlns:p15="http://schemas.microsoft.com/office/powerpoint/2012/main">
        <p15:guide id="2" pos="3720" userDrawn="1">
          <p15:clr>
            <a:srgbClr val="FBAE40"/>
          </p15:clr>
        </p15:guide>
        <p15:guide id="3" pos="3953" userDrawn="1">
          <p15:clr>
            <a:srgbClr val="FBAE40"/>
          </p15:clr>
        </p15:guide>
        <p15:guide id="4" orient="horz" pos="2274" userDrawn="1">
          <p15:clr>
            <a:srgbClr val="FBAE40"/>
          </p15:clr>
        </p15:guide>
        <p15:guide id="5" orient="horz" pos="2442" userDrawn="1">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6 Split Title &amp; Content">
    <p:spTree>
      <p:nvGrpSpPr>
        <p:cNvPr id="1" name=""/>
        <p:cNvGrpSpPr/>
        <p:nvPr/>
      </p:nvGrpSpPr>
      <p:grpSpPr>
        <a:xfrm>
          <a:off x="0" y="0"/>
          <a:ext cx="0" cy="0"/>
          <a:chOff x="0" y="0"/>
          <a:chExt cx="0" cy="0"/>
        </a:xfrm>
      </p:grpSpPr>
      <p:sp>
        <p:nvSpPr>
          <p:cNvPr id="2" name="Title 1"/>
          <p:cNvSpPr>
            <a:spLocks noGrp="1"/>
          </p:cNvSpPr>
          <p:nvPr>
            <p:ph type="title"/>
          </p:nvPr>
        </p:nvSpPr>
        <p:spPr bwMode="gray">
          <a:xfrm>
            <a:off x="845575" y="280733"/>
            <a:ext cx="10489175" cy="854075"/>
          </a:xfrm>
        </p:spPr>
        <p:txBody>
          <a:bodyPr/>
          <a:lstStyle/>
          <a:p>
            <a:r>
              <a:rPr lang="en-US" noProof="0"/>
              <a:t>Click to edit Master title style</a:t>
            </a:r>
            <a:endParaRPr lang="en-GB" noProof="0" dirty="0"/>
          </a:p>
        </p:txBody>
      </p:sp>
      <p:sp>
        <p:nvSpPr>
          <p:cNvPr id="5" name="Content Placeholder 2"/>
          <p:cNvSpPr>
            <a:spLocks noGrp="1"/>
          </p:cNvSpPr>
          <p:nvPr>
            <p:ph idx="1" hasCustomPrompt="1"/>
          </p:nvPr>
        </p:nvSpPr>
        <p:spPr bwMode="gray">
          <a:xfrm>
            <a:off x="845575" y="1278384"/>
            <a:ext cx="3265200" cy="324000"/>
          </a:xfrm>
        </p:spPr>
        <p:txBody>
          <a:bodyPr/>
          <a:lstStyle>
            <a:lvl1pPr>
              <a:lnSpc>
                <a:spcPts val="2100"/>
              </a:lnSpc>
              <a:defRPr sz="1800" b="1"/>
            </a:lvl1pPr>
          </a:lstStyle>
          <a:p>
            <a:pPr lvl="0"/>
            <a:r>
              <a:rPr lang="en-GB" noProof="0" dirty="0"/>
              <a:t>Click to edit title</a:t>
            </a:r>
          </a:p>
        </p:txBody>
      </p:sp>
      <p:sp>
        <p:nvSpPr>
          <p:cNvPr id="6" name="Content Placeholder 2"/>
          <p:cNvSpPr>
            <a:spLocks noGrp="1"/>
          </p:cNvSpPr>
          <p:nvPr>
            <p:ph idx="13" hasCustomPrompt="1"/>
          </p:nvPr>
        </p:nvSpPr>
        <p:spPr bwMode="gray">
          <a:xfrm>
            <a:off x="845575" y="1757278"/>
            <a:ext cx="3265200" cy="1850305"/>
          </a:xfrm>
        </p:spPr>
        <p:txBody>
          <a:bodyPr/>
          <a:lstStyle>
            <a:lvl3pPr>
              <a:lnSpc>
                <a:spcPts val="2100"/>
              </a:lnSpc>
              <a:defRPr sz="1800"/>
            </a:lvl3pPr>
          </a:lstStyle>
          <a:p>
            <a:pPr lvl="2"/>
            <a:r>
              <a:rPr lang="en-GB" noProof="0" dirty="0"/>
              <a:t>Text level</a:t>
            </a:r>
          </a:p>
        </p:txBody>
      </p:sp>
      <p:sp>
        <p:nvSpPr>
          <p:cNvPr id="7" name="Content Placeholder 2"/>
          <p:cNvSpPr>
            <a:spLocks noGrp="1"/>
          </p:cNvSpPr>
          <p:nvPr>
            <p:ph idx="20" hasCustomPrompt="1"/>
          </p:nvPr>
        </p:nvSpPr>
        <p:spPr bwMode="gray">
          <a:xfrm>
            <a:off x="845575" y="3878568"/>
            <a:ext cx="3265200" cy="324000"/>
          </a:xfrm>
        </p:spPr>
        <p:txBody>
          <a:bodyPr/>
          <a:lstStyle>
            <a:lvl1pPr>
              <a:lnSpc>
                <a:spcPts val="2100"/>
              </a:lnSpc>
              <a:defRPr sz="1800" b="1"/>
            </a:lvl1pPr>
          </a:lstStyle>
          <a:p>
            <a:pPr lvl="0"/>
            <a:r>
              <a:rPr lang="en-GB" noProof="0"/>
              <a:t>Click to edit title</a:t>
            </a:r>
            <a:endParaRPr lang="en-GB" noProof="0" dirty="0"/>
          </a:p>
        </p:txBody>
      </p:sp>
      <p:sp>
        <p:nvSpPr>
          <p:cNvPr id="8" name="Content Placeholder 2"/>
          <p:cNvSpPr>
            <a:spLocks noGrp="1"/>
          </p:cNvSpPr>
          <p:nvPr>
            <p:ph idx="21" hasCustomPrompt="1"/>
          </p:nvPr>
        </p:nvSpPr>
        <p:spPr bwMode="gray">
          <a:xfrm>
            <a:off x="845575" y="4346776"/>
            <a:ext cx="3265200" cy="1850400"/>
          </a:xfrm>
        </p:spPr>
        <p:txBody>
          <a:bodyPr/>
          <a:lstStyle>
            <a:lvl3pPr>
              <a:lnSpc>
                <a:spcPts val="2100"/>
              </a:lnSpc>
              <a:defRPr sz="1800"/>
            </a:lvl3pPr>
          </a:lstStyle>
          <a:p>
            <a:pPr lvl="2"/>
            <a:r>
              <a:rPr lang="en-GB" noProof="0" dirty="0"/>
              <a:t>Text level</a:t>
            </a:r>
          </a:p>
        </p:txBody>
      </p:sp>
      <p:cxnSp>
        <p:nvCxnSpPr>
          <p:cNvPr id="9" name="Straight Connector 8"/>
          <p:cNvCxnSpPr/>
          <p:nvPr userDrawn="1"/>
        </p:nvCxnSpPr>
        <p:spPr bwMode="gray">
          <a:xfrm>
            <a:off x="845575" y="1685616"/>
            <a:ext cx="32652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userDrawn="1"/>
        </p:nvCxnSpPr>
        <p:spPr bwMode="gray">
          <a:xfrm>
            <a:off x="845575" y="4278810"/>
            <a:ext cx="32652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40" name="Content Placeholder 2"/>
          <p:cNvSpPr>
            <a:spLocks noGrp="1"/>
          </p:cNvSpPr>
          <p:nvPr>
            <p:ph idx="22" hasCustomPrompt="1"/>
          </p:nvPr>
        </p:nvSpPr>
        <p:spPr bwMode="gray">
          <a:xfrm>
            <a:off x="8069550" y="1278384"/>
            <a:ext cx="3265200" cy="324000"/>
          </a:xfrm>
        </p:spPr>
        <p:txBody>
          <a:bodyPr/>
          <a:lstStyle>
            <a:lvl1pPr>
              <a:lnSpc>
                <a:spcPts val="2100"/>
              </a:lnSpc>
              <a:defRPr sz="1800" b="1"/>
            </a:lvl1pPr>
          </a:lstStyle>
          <a:p>
            <a:pPr lvl="0"/>
            <a:r>
              <a:rPr lang="en-GB" noProof="0"/>
              <a:t>Click to edit title</a:t>
            </a:r>
            <a:endParaRPr lang="en-GB" noProof="0" dirty="0"/>
          </a:p>
        </p:txBody>
      </p:sp>
      <p:sp>
        <p:nvSpPr>
          <p:cNvPr id="41" name="Content Placeholder 2"/>
          <p:cNvSpPr>
            <a:spLocks noGrp="1"/>
          </p:cNvSpPr>
          <p:nvPr>
            <p:ph idx="23" hasCustomPrompt="1"/>
          </p:nvPr>
        </p:nvSpPr>
        <p:spPr bwMode="gray">
          <a:xfrm>
            <a:off x="8069550" y="1757278"/>
            <a:ext cx="3265200" cy="1850305"/>
          </a:xfrm>
        </p:spPr>
        <p:txBody>
          <a:bodyPr/>
          <a:lstStyle>
            <a:lvl3pPr>
              <a:lnSpc>
                <a:spcPts val="2100"/>
              </a:lnSpc>
              <a:defRPr sz="1800"/>
            </a:lvl3pPr>
          </a:lstStyle>
          <a:p>
            <a:pPr lvl="2"/>
            <a:r>
              <a:rPr lang="en-GB" noProof="0" dirty="0"/>
              <a:t>Text level</a:t>
            </a:r>
          </a:p>
        </p:txBody>
      </p:sp>
      <p:sp>
        <p:nvSpPr>
          <p:cNvPr id="42" name="Content Placeholder 2"/>
          <p:cNvSpPr>
            <a:spLocks noGrp="1"/>
          </p:cNvSpPr>
          <p:nvPr>
            <p:ph idx="24" hasCustomPrompt="1"/>
          </p:nvPr>
        </p:nvSpPr>
        <p:spPr bwMode="gray">
          <a:xfrm>
            <a:off x="8069550" y="3878568"/>
            <a:ext cx="3265200" cy="324000"/>
          </a:xfrm>
        </p:spPr>
        <p:txBody>
          <a:bodyPr/>
          <a:lstStyle>
            <a:lvl1pPr>
              <a:lnSpc>
                <a:spcPts val="2100"/>
              </a:lnSpc>
              <a:defRPr sz="1800" b="1"/>
            </a:lvl1pPr>
          </a:lstStyle>
          <a:p>
            <a:pPr lvl="0"/>
            <a:r>
              <a:rPr lang="en-GB" noProof="0"/>
              <a:t>Click to edit title</a:t>
            </a:r>
            <a:endParaRPr lang="en-GB" noProof="0" dirty="0"/>
          </a:p>
        </p:txBody>
      </p:sp>
      <p:sp>
        <p:nvSpPr>
          <p:cNvPr id="43" name="Content Placeholder 2"/>
          <p:cNvSpPr>
            <a:spLocks noGrp="1"/>
          </p:cNvSpPr>
          <p:nvPr>
            <p:ph idx="25" hasCustomPrompt="1"/>
          </p:nvPr>
        </p:nvSpPr>
        <p:spPr bwMode="gray">
          <a:xfrm>
            <a:off x="8069550" y="4346776"/>
            <a:ext cx="3265200" cy="1850400"/>
          </a:xfrm>
        </p:spPr>
        <p:txBody>
          <a:bodyPr/>
          <a:lstStyle>
            <a:lvl3pPr>
              <a:lnSpc>
                <a:spcPts val="2100"/>
              </a:lnSpc>
              <a:defRPr sz="1800"/>
            </a:lvl3pPr>
          </a:lstStyle>
          <a:p>
            <a:pPr lvl="2"/>
            <a:r>
              <a:rPr lang="en-GB" noProof="0" dirty="0"/>
              <a:t>Text level</a:t>
            </a:r>
          </a:p>
        </p:txBody>
      </p:sp>
      <p:cxnSp>
        <p:nvCxnSpPr>
          <p:cNvPr id="44" name="Straight Connector 43"/>
          <p:cNvCxnSpPr/>
          <p:nvPr userDrawn="1"/>
        </p:nvCxnSpPr>
        <p:spPr bwMode="gray">
          <a:xfrm>
            <a:off x="8069550" y="1685616"/>
            <a:ext cx="32652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userDrawn="1"/>
        </p:nvCxnSpPr>
        <p:spPr bwMode="gray">
          <a:xfrm>
            <a:off x="8069550" y="4278810"/>
            <a:ext cx="32652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46" name="Content Placeholder 2"/>
          <p:cNvSpPr>
            <a:spLocks noGrp="1"/>
          </p:cNvSpPr>
          <p:nvPr>
            <p:ph idx="26" hasCustomPrompt="1"/>
          </p:nvPr>
        </p:nvSpPr>
        <p:spPr bwMode="gray">
          <a:xfrm>
            <a:off x="4457562" y="1278384"/>
            <a:ext cx="3265200" cy="324000"/>
          </a:xfrm>
        </p:spPr>
        <p:txBody>
          <a:bodyPr/>
          <a:lstStyle>
            <a:lvl1pPr>
              <a:lnSpc>
                <a:spcPts val="2100"/>
              </a:lnSpc>
              <a:defRPr sz="1800" b="1"/>
            </a:lvl1pPr>
          </a:lstStyle>
          <a:p>
            <a:pPr lvl="0"/>
            <a:r>
              <a:rPr lang="en-GB" noProof="0"/>
              <a:t>Click to edit title</a:t>
            </a:r>
            <a:endParaRPr lang="en-GB" noProof="0" dirty="0"/>
          </a:p>
        </p:txBody>
      </p:sp>
      <p:sp>
        <p:nvSpPr>
          <p:cNvPr id="47" name="Content Placeholder 2"/>
          <p:cNvSpPr>
            <a:spLocks noGrp="1"/>
          </p:cNvSpPr>
          <p:nvPr>
            <p:ph idx="27" hasCustomPrompt="1"/>
          </p:nvPr>
        </p:nvSpPr>
        <p:spPr bwMode="gray">
          <a:xfrm>
            <a:off x="4457562" y="1757278"/>
            <a:ext cx="3265200" cy="1850305"/>
          </a:xfrm>
        </p:spPr>
        <p:txBody>
          <a:bodyPr/>
          <a:lstStyle>
            <a:lvl3pPr>
              <a:lnSpc>
                <a:spcPts val="2100"/>
              </a:lnSpc>
              <a:defRPr sz="1800"/>
            </a:lvl3pPr>
          </a:lstStyle>
          <a:p>
            <a:pPr lvl="2"/>
            <a:r>
              <a:rPr lang="en-GB" noProof="0" dirty="0"/>
              <a:t>Text level</a:t>
            </a:r>
          </a:p>
        </p:txBody>
      </p:sp>
      <p:sp>
        <p:nvSpPr>
          <p:cNvPr id="48" name="Content Placeholder 2"/>
          <p:cNvSpPr>
            <a:spLocks noGrp="1"/>
          </p:cNvSpPr>
          <p:nvPr>
            <p:ph idx="28" hasCustomPrompt="1"/>
          </p:nvPr>
        </p:nvSpPr>
        <p:spPr bwMode="gray">
          <a:xfrm>
            <a:off x="4457562" y="3878568"/>
            <a:ext cx="3265200" cy="324000"/>
          </a:xfrm>
        </p:spPr>
        <p:txBody>
          <a:bodyPr/>
          <a:lstStyle>
            <a:lvl1pPr>
              <a:lnSpc>
                <a:spcPts val="2100"/>
              </a:lnSpc>
              <a:defRPr sz="1800" b="1"/>
            </a:lvl1pPr>
          </a:lstStyle>
          <a:p>
            <a:pPr lvl="0"/>
            <a:r>
              <a:rPr lang="en-GB" noProof="0"/>
              <a:t>Click to edit title</a:t>
            </a:r>
            <a:endParaRPr lang="en-GB" noProof="0" dirty="0"/>
          </a:p>
        </p:txBody>
      </p:sp>
      <p:sp>
        <p:nvSpPr>
          <p:cNvPr id="49" name="Content Placeholder 2"/>
          <p:cNvSpPr>
            <a:spLocks noGrp="1"/>
          </p:cNvSpPr>
          <p:nvPr>
            <p:ph idx="29" hasCustomPrompt="1"/>
          </p:nvPr>
        </p:nvSpPr>
        <p:spPr bwMode="gray">
          <a:xfrm>
            <a:off x="4457562" y="4346776"/>
            <a:ext cx="3265200" cy="1850400"/>
          </a:xfrm>
        </p:spPr>
        <p:txBody>
          <a:bodyPr/>
          <a:lstStyle>
            <a:lvl3pPr>
              <a:lnSpc>
                <a:spcPts val="2100"/>
              </a:lnSpc>
              <a:defRPr sz="1800"/>
            </a:lvl3pPr>
          </a:lstStyle>
          <a:p>
            <a:pPr lvl="2"/>
            <a:r>
              <a:rPr lang="en-GB" noProof="0" dirty="0"/>
              <a:t>Text level</a:t>
            </a:r>
          </a:p>
        </p:txBody>
      </p:sp>
      <p:cxnSp>
        <p:nvCxnSpPr>
          <p:cNvPr id="50" name="Straight Connector 49"/>
          <p:cNvCxnSpPr/>
          <p:nvPr userDrawn="1"/>
        </p:nvCxnSpPr>
        <p:spPr bwMode="gray">
          <a:xfrm>
            <a:off x="4457562" y="1685616"/>
            <a:ext cx="32652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userDrawn="1"/>
        </p:nvCxnSpPr>
        <p:spPr bwMode="gray">
          <a:xfrm>
            <a:off x="4457562" y="4278810"/>
            <a:ext cx="32652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13" name="Slide Number Placeholder 12"/>
          <p:cNvSpPr>
            <a:spLocks noGrp="1"/>
          </p:cNvSpPr>
          <p:nvPr>
            <p:ph type="sldNum" sz="quarter" idx="31"/>
          </p:nvPr>
        </p:nvSpPr>
        <p:spPr/>
        <p:txBody>
          <a:bodyPr/>
          <a:lstStyle/>
          <a:p>
            <a:fld id="{DDD2A080-DA64-4F5C-9131-47EB793B4410}" type="slidenum">
              <a:rPr lang="en-GB" noProof="0" smtClean="0"/>
              <a:pPr/>
              <a:t>‹#›</a:t>
            </a:fld>
            <a:endParaRPr lang="en-GB" noProof="0" dirty="0"/>
          </a:p>
        </p:txBody>
      </p:sp>
    </p:spTree>
    <p:extLst>
      <p:ext uri="{BB962C8B-B14F-4D97-AF65-F5344CB8AC3E}">
        <p14:creationId xmlns:p14="http://schemas.microsoft.com/office/powerpoint/2010/main" val="990928557"/>
      </p:ext>
    </p:extLst>
  </p:cSld>
  <p:clrMapOvr>
    <a:masterClrMapping/>
  </p:clrMapOvr>
  <p:extLst>
    <p:ext uri="{DCECCB84-F9BA-43D5-87BE-67443E8EF086}">
      <p15:sldGuideLst xmlns:p15="http://schemas.microsoft.com/office/powerpoint/2012/main">
        <p15:guide id="2" pos="2592" userDrawn="1">
          <p15:clr>
            <a:srgbClr val="FBAE40"/>
          </p15:clr>
        </p15:guide>
        <p15:guide id="3" pos="5082" userDrawn="1">
          <p15:clr>
            <a:srgbClr val="FBAE40"/>
          </p15:clr>
        </p15:guide>
        <p15:guide id="4" pos="2803" userDrawn="1">
          <p15:clr>
            <a:srgbClr val="FBAE40"/>
          </p15:clr>
        </p15:guide>
        <p15:guide id="5" pos="4866" userDrawn="1">
          <p15:clr>
            <a:srgbClr val="FBAE40"/>
          </p15:clr>
        </p15:guide>
        <p15:guide id="6" orient="horz" pos="2274" userDrawn="1">
          <p15:clr>
            <a:srgbClr val="FBAE40"/>
          </p15:clr>
        </p15:guide>
        <p15:guide id="7" orient="horz" pos="2442" userDrawn="1">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8 Split Content">
    <p:spTree>
      <p:nvGrpSpPr>
        <p:cNvPr id="1" name=""/>
        <p:cNvGrpSpPr/>
        <p:nvPr/>
      </p:nvGrpSpPr>
      <p:grpSpPr>
        <a:xfrm>
          <a:off x="0" y="0"/>
          <a:ext cx="0" cy="0"/>
          <a:chOff x="0" y="0"/>
          <a:chExt cx="0" cy="0"/>
        </a:xfrm>
      </p:grpSpPr>
      <p:sp>
        <p:nvSpPr>
          <p:cNvPr id="2" name="Title 1"/>
          <p:cNvSpPr>
            <a:spLocks noGrp="1"/>
          </p:cNvSpPr>
          <p:nvPr>
            <p:ph type="title"/>
          </p:nvPr>
        </p:nvSpPr>
        <p:spPr bwMode="gray">
          <a:xfrm>
            <a:off x="845575" y="280733"/>
            <a:ext cx="10489175" cy="854075"/>
          </a:xfrm>
        </p:spPr>
        <p:txBody>
          <a:bodyPr/>
          <a:lstStyle/>
          <a:p>
            <a:r>
              <a:rPr lang="en-US" noProof="0"/>
              <a:t>Click to edit Master title style</a:t>
            </a:r>
            <a:endParaRPr lang="en-GB" noProof="0" dirty="0"/>
          </a:p>
        </p:txBody>
      </p:sp>
      <p:sp>
        <p:nvSpPr>
          <p:cNvPr id="5" name="Content Placeholder 2"/>
          <p:cNvSpPr>
            <a:spLocks noGrp="1"/>
          </p:cNvSpPr>
          <p:nvPr>
            <p:ph idx="1" hasCustomPrompt="1"/>
          </p:nvPr>
        </p:nvSpPr>
        <p:spPr bwMode="gray">
          <a:xfrm>
            <a:off x="845574" y="1278384"/>
            <a:ext cx="2556000" cy="324000"/>
          </a:xfrm>
        </p:spPr>
        <p:txBody>
          <a:bodyPr/>
          <a:lstStyle>
            <a:lvl1pPr>
              <a:lnSpc>
                <a:spcPts val="2100"/>
              </a:lnSpc>
              <a:defRPr sz="1800" b="1"/>
            </a:lvl1pPr>
          </a:lstStyle>
          <a:p>
            <a:pPr lvl="0"/>
            <a:r>
              <a:rPr lang="en-GB" noProof="0"/>
              <a:t>Click to edit title</a:t>
            </a:r>
            <a:endParaRPr lang="en-GB" noProof="0" dirty="0"/>
          </a:p>
        </p:txBody>
      </p:sp>
      <p:sp>
        <p:nvSpPr>
          <p:cNvPr id="6" name="Content Placeholder 2"/>
          <p:cNvSpPr>
            <a:spLocks noGrp="1"/>
          </p:cNvSpPr>
          <p:nvPr>
            <p:ph idx="13" hasCustomPrompt="1"/>
          </p:nvPr>
        </p:nvSpPr>
        <p:spPr bwMode="gray">
          <a:xfrm>
            <a:off x="845574" y="1757279"/>
            <a:ext cx="2556000" cy="1850400"/>
          </a:xfrm>
        </p:spPr>
        <p:txBody>
          <a:bodyPr/>
          <a:lstStyle>
            <a:lvl3pPr>
              <a:lnSpc>
                <a:spcPts val="2100"/>
              </a:lnSpc>
              <a:defRPr sz="1800"/>
            </a:lvl3pPr>
          </a:lstStyle>
          <a:p>
            <a:pPr lvl="2"/>
            <a:r>
              <a:rPr lang="en-GB" noProof="0" dirty="0"/>
              <a:t>Text level</a:t>
            </a:r>
          </a:p>
        </p:txBody>
      </p:sp>
      <p:sp>
        <p:nvSpPr>
          <p:cNvPr id="7" name="Content Placeholder 2"/>
          <p:cNvSpPr>
            <a:spLocks noGrp="1"/>
          </p:cNvSpPr>
          <p:nvPr>
            <p:ph idx="20" hasCustomPrompt="1"/>
          </p:nvPr>
        </p:nvSpPr>
        <p:spPr bwMode="gray">
          <a:xfrm>
            <a:off x="845574" y="3878568"/>
            <a:ext cx="2556000" cy="324000"/>
          </a:xfrm>
        </p:spPr>
        <p:txBody>
          <a:bodyPr/>
          <a:lstStyle>
            <a:lvl1pPr>
              <a:lnSpc>
                <a:spcPts val="2100"/>
              </a:lnSpc>
              <a:defRPr sz="1800" b="1"/>
            </a:lvl1pPr>
          </a:lstStyle>
          <a:p>
            <a:pPr lvl="0"/>
            <a:r>
              <a:rPr lang="en-GB" noProof="0"/>
              <a:t>Click to edit title</a:t>
            </a:r>
            <a:endParaRPr lang="en-GB" noProof="0" dirty="0"/>
          </a:p>
        </p:txBody>
      </p:sp>
      <p:sp>
        <p:nvSpPr>
          <p:cNvPr id="8" name="Content Placeholder 2"/>
          <p:cNvSpPr>
            <a:spLocks noGrp="1"/>
          </p:cNvSpPr>
          <p:nvPr>
            <p:ph idx="21" hasCustomPrompt="1"/>
          </p:nvPr>
        </p:nvSpPr>
        <p:spPr bwMode="gray">
          <a:xfrm>
            <a:off x="845574" y="4346776"/>
            <a:ext cx="2556000" cy="1850400"/>
          </a:xfrm>
        </p:spPr>
        <p:txBody>
          <a:bodyPr/>
          <a:lstStyle>
            <a:lvl3pPr>
              <a:lnSpc>
                <a:spcPts val="2100"/>
              </a:lnSpc>
              <a:defRPr sz="1800"/>
            </a:lvl3pPr>
          </a:lstStyle>
          <a:p>
            <a:pPr lvl="2"/>
            <a:r>
              <a:rPr lang="en-GB" noProof="0" dirty="0"/>
              <a:t>Text level</a:t>
            </a:r>
          </a:p>
        </p:txBody>
      </p:sp>
      <p:cxnSp>
        <p:nvCxnSpPr>
          <p:cNvPr id="9" name="Straight Connector 8"/>
          <p:cNvCxnSpPr/>
          <p:nvPr userDrawn="1"/>
        </p:nvCxnSpPr>
        <p:spPr bwMode="gray">
          <a:xfrm>
            <a:off x="845574" y="1685616"/>
            <a:ext cx="25560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userDrawn="1"/>
        </p:nvCxnSpPr>
        <p:spPr bwMode="gray">
          <a:xfrm>
            <a:off x="845574" y="4278810"/>
            <a:ext cx="25560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39" name="Content Placeholder 2"/>
          <p:cNvSpPr>
            <a:spLocks noGrp="1"/>
          </p:cNvSpPr>
          <p:nvPr>
            <p:ph idx="22" hasCustomPrompt="1"/>
          </p:nvPr>
        </p:nvSpPr>
        <p:spPr bwMode="gray">
          <a:xfrm>
            <a:off x="3489966" y="1278384"/>
            <a:ext cx="2556000" cy="324000"/>
          </a:xfrm>
        </p:spPr>
        <p:txBody>
          <a:bodyPr/>
          <a:lstStyle>
            <a:lvl1pPr>
              <a:lnSpc>
                <a:spcPts val="2100"/>
              </a:lnSpc>
              <a:defRPr sz="1800" b="1"/>
            </a:lvl1pPr>
          </a:lstStyle>
          <a:p>
            <a:pPr lvl="0"/>
            <a:r>
              <a:rPr lang="en-GB" noProof="0"/>
              <a:t>Click to edit title</a:t>
            </a:r>
            <a:endParaRPr lang="en-GB" noProof="0" dirty="0"/>
          </a:p>
        </p:txBody>
      </p:sp>
      <p:sp>
        <p:nvSpPr>
          <p:cNvPr id="52" name="Content Placeholder 2"/>
          <p:cNvSpPr>
            <a:spLocks noGrp="1"/>
          </p:cNvSpPr>
          <p:nvPr>
            <p:ph idx="23" hasCustomPrompt="1"/>
          </p:nvPr>
        </p:nvSpPr>
        <p:spPr bwMode="gray">
          <a:xfrm>
            <a:off x="3489966" y="1757279"/>
            <a:ext cx="2556000" cy="1850400"/>
          </a:xfrm>
        </p:spPr>
        <p:txBody>
          <a:bodyPr/>
          <a:lstStyle>
            <a:lvl3pPr>
              <a:lnSpc>
                <a:spcPts val="2100"/>
              </a:lnSpc>
              <a:defRPr sz="1800"/>
            </a:lvl3pPr>
          </a:lstStyle>
          <a:p>
            <a:pPr lvl="2"/>
            <a:r>
              <a:rPr lang="en-GB" noProof="0" dirty="0"/>
              <a:t>Text level</a:t>
            </a:r>
          </a:p>
        </p:txBody>
      </p:sp>
      <p:sp>
        <p:nvSpPr>
          <p:cNvPr id="53" name="Content Placeholder 2"/>
          <p:cNvSpPr>
            <a:spLocks noGrp="1"/>
          </p:cNvSpPr>
          <p:nvPr>
            <p:ph idx="24" hasCustomPrompt="1"/>
          </p:nvPr>
        </p:nvSpPr>
        <p:spPr bwMode="gray">
          <a:xfrm>
            <a:off x="3489966" y="3878568"/>
            <a:ext cx="2556000" cy="324000"/>
          </a:xfrm>
        </p:spPr>
        <p:txBody>
          <a:bodyPr/>
          <a:lstStyle>
            <a:lvl1pPr>
              <a:lnSpc>
                <a:spcPts val="2100"/>
              </a:lnSpc>
              <a:defRPr sz="1800" b="1"/>
            </a:lvl1pPr>
          </a:lstStyle>
          <a:p>
            <a:pPr lvl="0"/>
            <a:r>
              <a:rPr lang="en-GB" noProof="0"/>
              <a:t>Click to edit title</a:t>
            </a:r>
            <a:endParaRPr lang="en-GB" noProof="0" dirty="0"/>
          </a:p>
        </p:txBody>
      </p:sp>
      <p:sp>
        <p:nvSpPr>
          <p:cNvPr id="54" name="Content Placeholder 2"/>
          <p:cNvSpPr>
            <a:spLocks noGrp="1"/>
          </p:cNvSpPr>
          <p:nvPr>
            <p:ph idx="25" hasCustomPrompt="1"/>
          </p:nvPr>
        </p:nvSpPr>
        <p:spPr bwMode="gray">
          <a:xfrm>
            <a:off x="3489966" y="4346776"/>
            <a:ext cx="2556000" cy="1850400"/>
          </a:xfrm>
        </p:spPr>
        <p:txBody>
          <a:bodyPr/>
          <a:lstStyle>
            <a:lvl3pPr>
              <a:lnSpc>
                <a:spcPts val="2100"/>
              </a:lnSpc>
              <a:defRPr sz="1800"/>
            </a:lvl3pPr>
          </a:lstStyle>
          <a:p>
            <a:pPr lvl="2"/>
            <a:r>
              <a:rPr lang="en-GB" noProof="0" dirty="0"/>
              <a:t>Text level</a:t>
            </a:r>
          </a:p>
        </p:txBody>
      </p:sp>
      <p:cxnSp>
        <p:nvCxnSpPr>
          <p:cNvPr id="55" name="Straight Connector 54"/>
          <p:cNvCxnSpPr/>
          <p:nvPr userDrawn="1"/>
        </p:nvCxnSpPr>
        <p:spPr bwMode="gray">
          <a:xfrm>
            <a:off x="3489966" y="1685616"/>
            <a:ext cx="25560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userDrawn="1"/>
        </p:nvCxnSpPr>
        <p:spPr bwMode="gray">
          <a:xfrm>
            <a:off x="3489966" y="4278810"/>
            <a:ext cx="25560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57" name="Content Placeholder 2"/>
          <p:cNvSpPr>
            <a:spLocks noGrp="1"/>
          </p:cNvSpPr>
          <p:nvPr>
            <p:ph idx="26" hasCustomPrompt="1"/>
          </p:nvPr>
        </p:nvSpPr>
        <p:spPr bwMode="gray">
          <a:xfrm>
            <a:off x="6134358" y="1278384"/>
            <a:ext cx="2556000" cy="324000"/>
          </a:xfrm>
        </p:spPr>
        <p:txBody>
          <a:bodyPr/>
          <a:lstStyle>
            <a:lvl1pPr>
              <a:lnSpc>
                <a:spcPts val="2100"/>
              </a:lnSpc>
              <a:defRPr sz="1800" b="1"/>
            </a:lvl1pPr>
          </a:lstStyle>
          <a:p>
            <a:pPr lvl="0"/>
            <a:r>
              <a:rPr lang="en-GB" noProof="0"/>
              <a:t>Click to edit title</a:t>
            </a:r>
            <a:endParaRPr lang="en-GB" noProof="0" dirty="0"/>
          </a:p>
        </p:txBody>
      </p:sp>
      <p:sp>
        <p:nvSpPr>
          <p:cNvPr id="58" name="Content Placeholder 2"/>
          <p:cNvSpPr>
            <a:spLocks noGrp="1"/>
          </p:cNvSpPr>
          <p:nvPr>
            <p:ph idx="27" hasCustomPrompt="1"/>
          </p:nvPr>
        </p:nvSpPr>
        <p:spPr bwMode="gray">
          <a:xfrm>
            <a:off x="6134358" y="1757279"/>
            <a:ext cx="2556000" cy="1850400"/>
          </a:xfrm>
        </p:spPr>
        <p:txBody>
          <a:bodyPr/>
          <a:lstStyle>
            <a:lvl3pPr>
              <a:lnSpc>
                <a:spcPts val="2100"/>
              </a:lnSpc>
              <a:defRPr sz="1800"/>
            </a:lvl3pPr>
          </a:lstStyle>
          <a:p>
            <a:pPr lvl="2"/>
            <a:r>
              <a:rPr lang="en-GB" noProof="0" dirty="0"/>
              <a:t>Text level</a:t>
            </a:r>
          </a:p>
        </p:txBody>
      </p:sp>
      <p:sp>
        <p:nvSpPr>
          <p:cNvPr id="59" name="Content Placeholder 2"/>
          <p:cNvSpPr>
            <a:spLocks noGrp="1"/>
          </p:cNvSpPr>
          <p:nvPr>
            <p:ph idx="28" hasCustomPrompt="1"/>
          </p:nvPr>
        </p:nvSpPr>
        <p:spPr bwMode="gray">
          <a:xfrm>
            <a:off x="6134358" y="3878568"/>
            <a:ext cx="2556000" cy="324000"/>
          </a:xfrm>
        </p:spPr>
        <p:txBody>
          <a:bodyPr/>
          <a:lstStyle>
            <a:lvl1pPr>
              <a:lnSpc>
                <a:spcPts val="2100"/>
              </a:lnSpc>
              <a:defRPr sz="1800" b="1"/>
            </a:lvl1pPr>
          </a:lstStyle>
          <a:p>
            <a:pPr lvl="0"/>
            <a:r>
              <a:rPr lang="en-GB" noProof="0"/>
              <a:t>Click to edit title</a:t>
            </a:r>
            <a:endParaRPr lang="en-GB" noProof="0" dirty="0"/>
          </a:p>
        </p:txBody>
      </p:sp>
      <p:sp>
        <p:nvSpPr>
          <p:cNvPr id="60" name="Content Placeholder 2"/>
          <p:cNvSpPr>
            <a:spLocks noGrp="1"/>
          </p:cNvSpPr>
          <p:nvPr>
            <p:ph idx="29" hasCustomPrompt="1"/>
          </p:nvPr>
        </p:nvSpPr>
        <p:spPr bwMode="gray">
          <a:xfrm>
            <a:off x="6134358" y="4346776"/>
            <a:ext cx="2556000" cy="1850400"/>
          </a:xfrm>
        </p:spPr>
        <p:txBody>
          <a:bodyPr/>
          <a:lstStyle>
            <a:lvl3pPr>
              <a:lnSpc>
                <a:spcPts val="2100"/>
              </a:lnSpc>
              <a:defRPr sz="1800"/>
            </a:lvl3pPr>
          </a:lstStyle>
          <a:p>
            <a:pPr lvl="2"/>
            <a:r>
              <a:rPr lang="en-GB" noProof="0" dirty="0"/>
              <a:t>Text level</a:t>
            </a:r>
          </a:p>
        </p:txBody>
      </p:sp>
      <p:cxnSp>
        <p:nvCxnSpPr>
          <p:cNvPr id="61" name="Straight Connector 60"/>
          <p:cNvCxnSpPr/>
          <p:nvPr userDrawn="1"/>
        </p:nvCxnSpPr>
        <p:spPr bwMode="gray">
          <a:xfrm>
            <a:off x="6134358" y="1685616"/>
            <a:ext cx="25560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userDrawn="1"/>
        </p:nvCxnSpPr>
        <p:spPr bwMode="gray">
          <a:xfrm>
            <a:off x="6134358" y="4278810"/>
            <a:ext cx="25560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63" name="Content Placeholder 2"/>
          <p:cNvSpPr>
            <a:spLocks noGrp="1"/>
          </p:cNvSpPr>
          <p:nvPr>
            <p:ph idx="30" hasCustomPrompt="1"/>
          </p:nvPr>
        </p:nvSpPr>
        <p:spPr bwMode="gray">
          <a:xfrm>
            <a:off x="8778750" y="1278384"/>
            <a:ext cx="2556000" cy="324000"/>
          </a:xfrm>
        </p:spPr>
        <p:txBody>
          <a:bodyPr/>
          <a:lstStyle>
            <a:lvl1pPr>
              <a:lnSpc>
                <a:spcPts val="2100"/>
              </a:lnSpc>
              <a:defRPr sz="1800" b="1"/>
            </a:lvl1pPr>
          </a:lstStyle>
          <a:p>
            <a:pPr lvl="0"/>
            <a:r>
              <a:rPr lang="en-GB" noProof="0"/>
              <a:t>Click to edit title</a:t>
            </a:r>
            <a:endParaRPr lang="en-GB" noProof="0" dirty="0"/>
          </a:p>
        </p:txBody>
      </p:sp>
      <p:sp>
        <p:nvSpPr>
          <p:cNvPr id="64" name="Content Placeholder 2"/>
          <p:cNvSpPr>
            <a:spLocks noGrp="1"/>
          </p:cNvSpPr>
          <p:nvPr>
            <p:ph idx="31" hasCustomPrompt="1"/>
          </p:nvPr>
        </p:nvSpPr>
        <p:spPr bwMode="gray">
          <a:xfrm>
            <a:off x="8778750" y="1757279"/>
            <a:ext cx="2556000" cy="1850400"/>
          </a:xfrm>
        </p:spPr>
        <p:txBody>
          <a:bodyPr/>
          <a:lstStyle>
            <a:lvl3pPr>
              <a:lnSpc>
                <a:spcPts val="2100"/>
              </a:lnSpc>
              <a:defRPr sz="1800"/>
            </a:lvl3pPr>
          </a:lstStyle>
          <a:p>
            <a:pPr lvl="2"/>
            <a:r>
              <a:rPr lang="en-GB" noProof="0" dirty="0"/>
              <a:t>Text level</a:t>
            </a:r>
          </a:p>
        </p:txBody>
      </p:sp>
      <p:sp>
        <p:nvSpPr>
          <p:cNvPr id="65" name="Content Placeholder 2"/>
          <p:cNvSpPr>
            <a:spLocks noGrp="1"/>
          </p:cNvSpPr>
          <p:nvPr>
            <p:ph idx="32" hasCustomPrompt="1"/>
          </p:nvPr>
        </p:nvSpPr>
        <p:spPr bwMode="gray">
          <a:xfrm>
            <a:off x="8778750" y="3878568"/>
            <a:ext cx="2556000" cy="324000"/>
          </a:xfrm>
        </p:spPr>
        <p:txBody>
          <a:bodyPr/>
          <a:lstStyle>
            <a:lvl1pPr>
              <a:lnSpc>
                <a:spcPts val="2100"/>
              </a:lnSpc>
              <a:defRPr sz="1800" b="1"/>
            </a:lvl1pPr>
          </a:lstStyle>
          <a:p>
            <a:pPr lvl="0"/>
            <a:r>
              <a:rPr lang="en-GB" noProof="0"/>
              <a:t>Click to edit title</a:t>
            </a:r>
            <a:endParaRPr lang="en-GB" noProof="0" dirty="0"/>
          </a:p>
        </p:txBody>
      </p:sp>
      <p:sp>
        <p:nvSpPr>
          <p:cNvPr id="66" name="Content Placeholder 2"/>
          <p:cNvSpPr>
            <a:spLocks noGrp="1"/>
          </p:cNvSpPr>
          <p:nvPr>
            <p:ph idx="33" hasCustomPrompt="1"/>
          </p:nvPr>
        </p:nvSpPr>
        <p:spPr bwMode="gray">
          <a:xfrm>
            <a:off x="8778750" y="4346776"/>
            <a:ext cx="2556000" cy="1850400"/>
          </a:xfrm>
        </p:spPr>
        <p:txBody>
          <a:bodyPr/>
          <a:lstStyle>
            <a:lvl3pPr>
              <a:lnSpc>
                <a:spcPts val="2100"/>
              </a:lnSpc>
              <a:defRPr sz="1800"/>
            </a:lvl3pPr>
          </a:lstStyle>
          <a:p>
            <a:pPr lvl="2"/>
            <a:r>
              <a:rPr lang="en-GB" noProof="0" dirty="0"/>
              <a:t>Text level</a:t>
            </a:r>
          </a:p>
        </p:txBody>
      </p:sp>
      <p:cxnSp>
        <p:nvCxnSpPr>
          <p:cNvPr id="67" name="Straight Connector 66"/>
          <p:cNvCxnSpPr/>
          <p:nvPr userDrawn="1"/>
        </p:nvCxnSpPr>
        <p:spPr bwMode="gray">
          <a:xfrm>
            <a:off x="8778750" y="1685616"/>
            <a:ext cx="25560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userDrawn="1"/>
        </p:nvCxnSpPr>
        <p:spPr bwMode="gray">
          <a:xfrm>
            <a:off x="8778750" y="4278810"/>
            <a:ext cx="25560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12" name="Slide Number Placeholder 11"/>
          <p:cNvSpPr>
            <a:spLocks noGrp="1"/>
          </p:cNvSpPr>
          <p:nvPr>
            <p:ph type="sldNum" sz="quarter" idx="35"/>
          </p:nvPr>
        </p:nvSpPr>
        <p:spPr/>
        <p:txBody>
          <a:bodyPr/>
          <a:lstStyle/>
          <a:p>
            <a:fld id="{DDD2A080-DA64-4F5C-9131-47EB793B4410}" type="slidenum">
              <a:rPr lang="en-GB" noProof="0" smtClean="0"/>
              <a:pPr/>
              <a:t>‹#›</a:t>
            </a:fld>
            <a:endParaRPr lang="en-GB" noProof="0" dirty="0"/>
          </a:p>
        </p:txBody>
      </p:sp>
    </p:spTree>
    <p:extLst>
      <p:ext uri="{BB962C8B-B14F-4D97-AF65-F5344CB8AC3E}">
        <p14:creationId xmlns:p14="http://schemas.microsoft.com/office/powerpoint/2010/main" val="2043098956"/>
      </p:ext>
    </p:extLst>
  </p:cSld>
  <p:clrMapOvr>
    <a:masterClrMapping/>
  </p:clrMapOvr>
  <p:extLst>
    <p:ext uri="{DCECCB84-F9BA-43D5-87BE-67443E8EF086}">
      <p15:sldGuideLst xmlns:p15="http://schemas.microsoft.com/office/powerpoint/2012/main">
        <p15:guide id="2" pos="2149" userDrawn="1">
          <p15:clr>
            <a:srgbClr val="FBAE40"/>
          </p15:clr>
        </p15:guide>
        <p15:guide id="4" pos="5480" userDrawn="1">
          <p15:clr>
            <a:srgbClr val="FBAE40"/>
          </p15:clr>
        </p15:guide>
        <p15:guide id="5" pos="3864" userDrawn="1">
          <p15:clr>
            <a:srgbClr val="FBAE40"/>
          </p15:clr>
        </p15:guide>
        <p15:guide id="6" pos="2196" userDrawn="1">
          <p15:clr>
            <a:srgbClr val="FBAE40"/>
          </p15:clr>
        </p15:guide>
        <p15:guide id="7" pos="3809" userDrawn="1">
          <p15:clr>
            <a:srgbClr val="FBAE40"/>
          </p15:clr>
        </p15:guide>
        <p15:guide id="8" pos="5528" userDrawn="1">
          <p15:clr>
            <a:srgbClr val="FBAE40"/>
          </p15:clr>
        </p15:guide>
        <p15:guide id="9" orient="horz" pos="2274" userDrawn="1">
          <p15:clr>
            <a:srgbClr val="FBAE40"/>
          </p15:clr>
        </p15:guide>
        <p15:guide id="10" orient="horz" pos="2442" userDrawn="1">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ntent Slide Picture Left">
    <p:spTree>
      <p:nvGrpSpPr>
        <p:cNvPr id="1" name=""/>
        <p:cNvGrpSpPr/>
        <p:nvPr/>
      </p:nvGrpSpPr>
      <p:grpSpPr>
        <a:xfrm>
          <a:off x="0" y="0"/>
          <a:ext cx="0" cy="0"/>
          <a:chOff x="0" y="0"/>
          <a:chExt cx="0" cy="0"/>
        </a:xfrm>
      </p:grpSpPr>
      <p:sp>
        <p:nvSpPr>
          <p:cNvPr id="3" name="Content Placeholder 2"/>
          <p:cNvSpPr>
            <a:spLocks noGrp="1"/>
          </p:cNvSpPr>
          <p:nvPr>
            <p:ph idx="1"/>
          </p:nvPr>
        </p:nvSpPr>
        <p:spPr bwMode="gray">
          <a:xfrm>
            <a:off x="4547528" y="1270000"/>
            <a:ext cx="6787224" cy="497840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12" name="Picture Placeholder 11"/>
          <p:cNvSpPr>
            <a:spLocks noGrp="1"/>
          </p:cNvSpPr>
          <p:nvPr>
            <p:ph type="pic" sz="quarter" idx="16"/>
          </p:nvPr>
        </p:nvSpPr>
        <p:spPr bwMode="gray">
          <a:xfrm>
            <a:off x="693739" y="280732"/>
            <a:ext cx="3443287" cy="5920066"/>
          </a:xfrm>
          <a:custGeom>
            <a:avLst/>
            <a:gdLst>
              <a:gd name="connsiteX0" fmla="*/ 95997 w 3443287"/>
              <a:gd name="connsiteY0" fmla="*/ 0 h 5920066"/>
              <a:gd name="connsiteX1" fmla="*/ 3443287 w 3443287"/>
              <a:gd name="connsiteY1" fmla="*/ 0 h 5920066"/>
              <a:gd name="connsiteX2" fmla="*/ 3443287 w 3443287"/>
              <a:gd name="connsiteY2" fmla="*/ 5920066 h 5920066"/>
              <a:gd name="connsiteX3" fmla="*/ 95989 w 3443287"/>
              <a:gd name="connsiteY3" fmla="*/ 5920066 h 5920066"/>
              <a:gd name="connsiteX4" fmla="*/ 64311 w 3443287"/>
              <a:gd name="connsiteY4" fmla="*/ 5915938 h 5920066"/>
              <a:gd name="connsiteX5" fmla="*/ 0 w 3443287"/>
              <a:gd name="connsiteY5" fmla="*/ 5823957 h 5920066"/>
              <a:gd name="connsiteX6" fmla="*/ 0 w 3443287"/>
              <a:gd name="connsiteY6" fmla="*/ 5820222 h 5920066"/>
              <a:gd name="connsiteX7" fmla="*/ 0 w 3443287"/>
              <a:gd name="connsiteY7" fmla="*/ 5811351 h 5920066"/>
              <a:gd name="connsiteX8" fmla="*/ 0 w 3443287"/>
              <a:gd name="connsiteY8" fmla="*/ 5794075 h 5920066"/>
              <a:gd name="connsiteX9" fmla="*/ 0 w 3443287"/>
              <a:gd name="connsiteY9" fmla="*/ 5765594 h 5920066"/>
              <a:gd name="connsiteX10" fmla="*/ 0 w 3443287"/>
              <a:gd name="connsiteY10" fmla="*/ 5723106 h 5920066"/>
              <a:gd name="connsiteX11" fmla="*/ 0 w 3443287"/>
              <a:gd name="connsiteY11" fmla="*/ 5663809 h 5920066"/>
              <a:gd name="connsiteX12" fmla="*/ 0 w 3443287"/>
              <a:gd name="connsiteY12" fmla="*/ 5584902 h 5920066"/>
              <a:gd name="connsiteX13" fmla="*/ 0 w 3443287"/>
              <a:gd name="connsiteY13" fmla="*/ 5549717 h 5920066"/>
              <a:gd name="connsiteX14" fmla="*/ 0 w 3443287"/>
              <a:gd name="connsiteY14" fmla="*/ 5548611 h 5920066"/>
              <a:gd name="connsiteX15" fmla="*/ 0 w 3443287"/>
              <a:gd name="connsiteY15" fmla="*/ 5540863 h 5920066"/>
              <a:gd name="connsiteX16" fmla="*/ 0 w 3443287"/>
              <a:gd name="connsiteY16" fmla="*/ 5520020 h 5920066"/>
              <a:gd name="connsiteX17" fmla="*/ 0 w 3443287"/>
              <a:gd name="connsiteY17" fmla="*/ 5519835 h 5920066"/>
              <a:gd name="connsiteX18" fmla="*/ 0 w 3443287"/>
              <a:gd name="connsiteY18" fmla="*/ 5478886 h 5920066"/>
              <a:gd name="connsiteX19" fmla="*/ 0 w 3443287"/>
              <a:gd name="connsiteY19" fmla="*/ 5448866 h 5920066"/>
              <a:gd name="connsiteX20" fmla="*/ 0 w 3443287"/>
              <a:gd name="connsiteY20" fmla="*/ 5444347 h 5920066"/>
              <a:gd name="connsiteX21" fmla="*/ 0 w 3443287"/>
              <a:gd name="connsiteY21" fmla="*/ 5411375 h 5920066"/>
              <a:gd name="connsiteX22" fmla="*/ 0 w 3443287"/>
              <a:gd name="connsiteY22" fmla="*/ 5365584 h 5920066"/>
              <a:gd name="connsiteX23" fmla="*/ 0 w 3443287"/>
              <a:gd name="connsiteY23" fmla="*/ 5357053 h 5920066"/>
              <a:gd name="connsiteX24" fmla="*/ 0 w 3443287"/>
              <a:gd name="connsiteY24" fmla="*/ 5310662 h 5920066"/>
              <a:gd name="connsiteX25" fmla="*/ 0 w 3443287"/>
              <a:gd name="connsiteY25" fmla="*/ 5257308 h 5920066"/>
              <a:gd name="connsiteX26" fmla="*/ 0 w 3443287"/>
              <a:gd name="connsiteY26" fmla="*/ 5245780 h 5920066"/>
              <a:gd name="connsiteX27" fmla="*/ 0 w 3443287"/>
              <a:gd name="connsiteY27" fmla="*/ 5170107 h 5920066"/>
              <a:gd name="connsiteX28" fmla="*/ 0 w 3443287"/>
              <a:gd name="connsiteY28" fmla="*/ 5144283 h 5920066"/>
              <a:gd name="connsiteX29" fmla="*/ 0 w 3443287"/>
              <a:gd name="connsiteY29" fmla="*/ 5082813 h 5920066"/>
              <a:gd name="connsiteX30" fmla="*/ 0 w 3443287"/>
              <a:gd name="connsiteY30" fmla="*/ 5017146 h 5920066"/>
              <a:gd name="connsiteX31" fmla="*/ 0 w 3443287"/>
              <a:gd name="connsiteY31" fmla="*/ 4983068 h 5920066"/>
              <a:gd name="connsiteX32" fmla="*/ 0 w 3443287"/>
              <a:gd name="connsiteY32" fmla="*/ 4903543 h 5920066"/>
              <a:gd name="connsiteX33" fmla="*/ 0 w 3443287"/>
              <a:gd name="connsiteY33" fmla="*/ 4899808 h 5920066"/>
              <a:gd name="connsiteX34" fmla="*/ 0 w 3443287"/>
              <a:gd name="connsiteY34" fmla="*/ 4890937 h 5920066"/>
              <a:gd name="connsiteX35" fmla="*/ 0 w 3443287"/>
              <a:gd name="connsiteY35" fmla="*/ 4875069 h 5920066"/>
              <a:gd name="connsiteX36" fmla="*/ 0 w 3443287"/>
              <a:gd name="connsiteY36" fmla="*/ 4873661 h 5920066"/>
              <a:gd name="connsiteX37" fmla="*/ 0 w 3443287"/>
              <a:gd name="connsiteY37" fmla="*/ 4870043 h 5920066"/>
              <a:gd name="connsiteX38" fmla="*/ 0 w 3443287"/>
              <a:gd name="connsiteY38" fmla="*/ 4845180 h 5920066"/>
              <a:gd name="connsiteX39" fmla="*/ 0 w 3443287"/>
              <a:gd name="connsiteY39" fmla="*/ 4802692 h 5920066"/>
              <a:gd name="connsiteX40" fmla="*/ 0 w 3443287"/>
              <a:gd name="connsiteY40" fmla="*/ 4743395 h 5920066"/>
              <a:gd name="connsiteX41" fmla="*/ 0 w 3443287"/>
              <a:gd name="connsiteY41" fmla="*/ 4742906 h 5920066"/>
              <a:gd name="connsiteX42" fmla="*/ 0 w 3443287"/>
              <a:gd name="connsiteY42" fmla="*/ 4717221 h 5920066"/>
              <a:gd name="connsiteX43" fmla="*/ 0 w 3443287"/>
              <a:gd name="connsiteY43" fmla="*/ 4664488 h 5920066"/>
              <a:gd name="connsiteX44" fmla="*/ 0 w 3443287"/>
              <a:gd name="connsiteY44" fmla="*/ 4629303 h 5920066"/>
              <a:gd name="connsiteX45" fmla="*/ 0 w 3443287"/>
              <a:gd name="connsiteY45" fmla="*/ 4628197 h 5920066"/>
              <a:gd name="connsiteX46" fmla="*/ 0 w 3443287"/>
              <a:gd name="connsiteY46" fmla="*/ 4620449 h 5920066"/>
              <a:gd name="connsiteX47" fmla="*/ 0 w 3443287"/>
              <a:gd name="connsiteY47" fmla="*/ 4600829 h 5920066"/>
              <a:gd name="connsiteX48" fmla="*/ 0 w 3443287"/>
              <a:gd name="connsiteY48" fmla="*/ 4599606 h 5920066"/>
              <a:gd name="connsiteX49" fmla="*/ 0 w 3443287"/>
              <a:gd name="connsiteY49" fmla="*/ 4599421 h 5920066"/>
              <a:gd name="connsiteX50" fmla="*/ 0 w 3443287"/>
              <a:gd name="connsiteY50" fmla="*/ 4558472 h 5920066"/>
              <a:gd name="connsiteX51" fmla="*/ 0 w 3443287"/>
              <a:gd name="connsiteY51" fmla="*/ 4542771 h 5920066"/>
              <a:gd name="connsiteX52" fmla="*/ 0 w 3443287"/>
              <a:gd name="connsiteY52" fmla="*/ 4528452 h 5920066"/>
              <a:gd name="connsiteX53" fmla="*/ 0 w 3443287"/>
              <a:gd name="connsiteY53" fmla="*/ 4523933 h 5920066"/>
              <a:gd name="connsiteX54" fmla="*/ 0 w 3443287"/>
              <a:gd name="connsiteY54" fmla="*/ 4490961 h 5920066"/>
              <a:gd name="connsiteX55" fmla="*/ 0 w 3443287"/>
              <a:gd name="connsiteY55" fmla="*/ 4445170 h 5920066"/>
              <a:gd name="connsiteX56" fmla="*/ 0 w 3443287"/>
              <a:gd name="connsiteY56" fmla="*/ 4442981 h 5920066"/>
              <a:gd name="connsiteX57" fmla="*/ 0 w 3443287"/>
              <a:gd name="connsiteY57" fmla="*/ 4436639 h 5920066"/>
              <a:gd name="connsiteX58" fmla="*/ 0 w 3443287"/>
              <a:gd name="connsiteY58" fmla="*/ 4390248 h 5920066"/>
              <a:gd name="connsiteX59" fmla="*/ 0 w 3443287"/>
              <a:gd name="connsiteY59" fmla="*/ 4350891 h 5920066"/>
              <a:gd name="connsiteX60" fmla="*/ 0 w 3443287"/>
              <a:gd name="connsiteY60" fmla="*/ 4336894 h 5920066"/>
              <a:gd name="connsiteX61" fmla="*/ 0 w 3443287"/>
              <a:gd name="connsiteY61" fmla="*/ 4325366 h 5920066"/>
              <a:gd name="connsiteX62" fmla="*/ 0 w 3443287"/>
              <a:gd name="connsiteY62" fmla="*/ 4268531 h 5920066"/>
              <a:gd name="connsiteX63" fmla="*/ 0 w 3443287"/>
              <a:gd name="connsiteY63" fmla="*/ 4249693 h 5920066"/>
              <a:gd name="connsiteX64" fmla="*/ 0 w 3443287"/>
              <a:gd name="connsiteY64" fmla="*/ 4223869 h 5920066"/>
              <a:gd name="connsiteX65" fmla="*/ 0 w 3443287"/>
              <a:gd name="connsiteY65" fmla="*/ 4162399 h 5920066"/>
              <a:gd name="connsiteX66" fmla="*/ 0 w 3443287"/>
              <a:gd name="connsiteY66" fmla="*/ 4140749 h 5920066"/>
              <a:gd name="connsiteX67" fmla="*/ 0 w 3443287"/>
              <a:gd name="connsiteY67" fmla="*/ 4096732 h 5920066"/>
              <a:gd name="connsiteX68" fmla="*/ 0 w 3443287"/>
              <a:gd name="connsiteY68" fmla="*/ 4076651 h 5920066"/>
              <a:gd name="connsiteX69" fmla="*/ 0 w 3443287"/>
              <a:gd name="connsiteY69" fmla="*/ 4062654 h 5920066"/>
              <a:gd name="connsiteX70" fmla="*/ 0 w 3443287"/>
              <a:gd name="connsiteY70" fmla="*/ 3954655 h 5920066"/>
              <a:gd name="connsiteX71" fmla="*/ 0 w 3443287"/>
              <a:gd name="connsiteY71" fmla="*/ 3949629 h 5920066"/>
              <a:gd name="connsiteX72" fmla="*/ 0 w 3443287"/>
              <a:gd name="connsiteY72" fmla="*/ 3911516 h 5920066"/>
              <a:gd name="connsiteX73" fmla="*/ 0 w 3443287"/>
              <a:gd name="connsiteY73" fmla="*/ 3866509 h 5920066"/>
              <a:gd name="connsiteX74" fmla="*/ 0 w 3443287"/>
              <a:gd name="connsiteY74" fmla="*/ 3822492 h 5920066"/>
              <a:gd name="connsiteX75" fmla="*/ 0 w 3443287"/>
              <a:gd name="connsiteY75" fmla="*/ 3796807 h 5920066"/>
              <a:gd name="connsiteX76" fmla="*/ 0 w 3443287"/>
              <a:gd name="connsiteY76" fmla="*/ 3680415 h 5920066"/>
              <a:gd name="connsiteX77" fmla="*/ 0 w 3443287"/>
              <a:gd name="connsiteY77" fmla="*/ 3662362 h 5920066"/>
              <a:gd name="connsiteX78" fmla="*/ 0 w 3443287"/>
              <a:gd name="connsiteY78" fmla="*/ 3637276 h 5920066"/>
              <a:gd name="connsiteX79" fmla="*/ 0 w 3443287"/>
              <a:gd name="connsiteY79" fmla="*/ 3622357 h 5920066"/>
              <a:gd name="connsiteX80" fmla="*/ 0 w 3443287"/>
              <a:gd name="connsiteY80" fmla="*/ 3522567 h 5920066"/>
              <a:gd name="connsiteX81" fmla="*/ 0 w 3443287"/>
              <a:gd name="connsiteY81" fmla="*/ 3430477 h 5920066"/>
              <a:gd name="connsiteX82" fmla="*/ 0 w 3443287"/>
              <a:gd name="connsiteY82" fmla="*/ 3392457 h 5920066"/>
              <a:gd name="connsiteX83" fmla="*/ 0 w 3443287"/>
              <a:gd name="connsiteY83" fmla="*/ 3388122 h 5920066"/>
              <a:gd name="connsiteX84" fmla="*/ 0 w 3443287"/>
              <a:gd name="connsiteY84" fmla="*/ 3348117 h 5920066"/>
              <a:gd name="connsiteX85" fmla="*/ 0 w 3443287"/>
              <a:gd name="connsiteY85" fmla="*/ 3220335 h 5920066"/>
              <a:gd name="connsiteX86" fmla="*/ 0 w 3443287"/>
              <a:gd name="connsiteY86" fmla="*/ 3156237 h 5920066"/>
              <a:gd name="connsiteX87" fmla="*/ 0 w 3443287"/>
              <a:gd name="connsiteY87" fmla="*/ 3118217 h 5920066"/>
              <a:gd name="connsiteX88" fmla="*/ 0 w 3443287"/>
              <a:gd name="connsiteY88" fmla="*/ 3100970 h 5920066"/>
              <a:gd name="connsiteX89" fmla="*/ 0 w 3443287"/>
              <a:gd name="connsiteY89" fmla="*/ 2991102 h 5920066"/>
              <a:gd name="connsiteX90" fmla="*/ 0 w 3443287"/>
              <a:gd name="connsiteY90" fmla="*/ 2946095 h 5920066"/>
              <a:gd name="connsiteX91" fmla="*/ 0 w 3443287"/>
              <a:gd name="connsiteY91" fmla="*/ 2826730 h 5920066"/>
              <a:gd name="connsiteX92" fmla="*/ 0 w 3443287"/>
              <a:gd name="connsiteY92" fmla="*/ 2787072 h 5920066"/>
              <a:gd name="connsiteX93" fmla="*/ 0 w 3443287"/>
              <a:gd name="connsiteY93" fmla="*/ 2741948 h 5920066"/>
              <a:gd name="connsiteX94" fmla="*/ 0 w 3443287"/>
              <a:gd name="connsiteY94" fmla="*/ 2716862 h 5920066"/>
              <a:gd name="connsiteX95" fmla="*/ 0 w 3443287"/>
              <a:gd name="connsiteY95" fmla="*/ 2512832 h 5920066"/>
              <a:gd name="connsiteX96" fmla="*/ 0 w 3443287"/>
              <a:gd name="connsiteY96" fmla="*/ 2472043 h 5920066"/>
              <a:gd name="connsiteX97" fmla="*/ 0 w 3443287"/>
              <a:gd name="connsiteY97" fmla="*/ 2467708 h 5920066"/>
              <a:gd name="connsiteX98" fmla="*/ 0 w 3443287"/>
              <a:gd name="connsiteY98" fmla="*/ 2449933 h 5920066"/>
              <a:gd name="connsiteX99" fmla="*/ 0 w 3443287"/>
              <a:gd name="connsiteY99" fmla="*/ 2197803 h 5920066"/>
              <a:gd name="connsiteX100" fmla="*/ 0 w 3443287"/>
              <a:gd name="connsiteY100" fmla="*/ 2180556 h 5920066"/>
              <a:gd name="connsiteX101" fmla="*/ 0 w 3443287"/>
              <a:gd name="connsiteY101" fmla="*/ 2175692 h 5920066"/>
              <a:gd name="connsiteX102" fmla="*/ 0 w 3443287"/>
              <a:gd name="connsiteY102" fmla="*/ 2088721 h 5920066"/>
              <a:gd name="connsiteX103" fmla="*/ 0 w 3443287"/>
              <a:gd name="connsiteY103" fmla="*/ 1906316 h 5920066"/>
              <a:gd name="connsiteX104" fmla="*/ 0 w 3443287"/>
              <a:gd name="connsiteY104" fmla="*/ 1866658 h 5920066"/>
              <a:gd name="connsiteX105" fmla="*/ 0 w 3443287"/>
              <a:gd name="connsiteY105" fmla="*/ 1814481 h 5920066"/>
              <a:gd name="connsiteX106" fmla="*/ 0 w 3443287"/>
              <a:gd name="connsiteY106" fmla="*/ 1702609 h 5920066"/>
              <a:gd name="connsiteX107" fmla="*/ 0 w 3443287"/>
              <a:gd name="connsiteY107" fmla="*/ 1592418 h 5920066"/>
              <a:gd name="connsiteX108" fmla="*/ 0 w 3443287"/>
              <a:gd name="connsiteY108" fmla="*/ 1529519 h 5920066"/>
              <a:gd name="connsiteX109" fmla="*/ 0 w 3443287"/>
              <a:gd name="connsiteY109" fmla="*/ 1428369 h 5920066"/>
              <a:gd name="connsiteX110" fmla="*/ 0 w 3443287"/>
              <a:gd name="connsiteY110" fmla="*/ 1290764 h 5920066"/>
              <a:gd name="connsiteX111" fmla="*/ 0 w 3443287"/>
              <a:gd name="connsiteY111" fmla="*/ 1255278 h 5920066"/>
              <a:gd name="connsiteX112" fmla="*/ 0 w 3443287"/>
              <a:gd name="connsiteY112" fmla="*/ 1168307 h 5920066"/>
              <a:gd name="connsiteX113" fmla="*/ 0 w 3443287"/>
              <a:gd name="connsiteY113" fmla="*/ 1016524 h 5920066"/>
              <a:gd name="connsiteX114" fmla="*/ 0 w 3443287"/>
              <a:gd name="connsiteY114" fmla="*/ 894067 h 5920066"/>
              <a:gd name="connsiteX115" fmla="*/ 0 w 3443287"/>
              <a:gd name="connsiteY115" fmla="*/ 782195 h 5920066"/>
              <a:gd name="connsiteX116" fmla="*/ 0 w 3443287"/>
              <a:gd name="connsiteY116" fmla="*/ 507955 h 5920066"/>
              <a:gd name="connsiteX117" fmla="*/ 0 w 3443287"/>
              <a:gd name="connsiteY117" fmla="*/ 370350 h 5920066"/>
              <a:gd name="connsiteX118" fmla="*/ 0 w 3443287"/>
              <a:gd name="connsiteY118" fmla="*/ 96110 h 5920066"/>
              <a:gd name="connsiteX119" fmla="*/ 95997 w 3443287"/>
              <a:gd name="connsiteY119" fmla="*/ 0 h 5920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3443287" h="5920066">
                <a:moveTo>
                  <a:pt x="95997" y="0"/>
                </a:moveTo>
                <a:lnTo>
                  <a:pt x="3443287" y="0"/>
                </a:lnTo>
                <a:lnTo>
                  <a:pt x="3443287" y="5920066"/>
                </a:lnTo>
                <a:lnTo>
                  <a:pt x="95989" y="5920066"/>
                </a:lnTo>
                <a:lnTo>
                  <a:pt x="64311" y="5915938"/>
                </a:lnTo>
                <a:cubicBezTo>
                  <a:pt x="0" y="5897541"/>
                  <a:pt x="0" y="5823957"/>
                  <a:pt x="0" y="5823957"/>
                </a:cubicBezTo>
                <a:lnTo>
                  <a:pt x="0" y="5820222"/>
                </a:lnTo>
                <a:lnTo>
                  <a:pt x="0" y="5811351"/>
                </a:lnTo>
                <a:lnTo>
                  <a:pt x="0" y="5794075"/>
                </a:lnTo>
                <a:lnTo>
                  <a:pt x="0" y="5765594"/>
                </a:lnTo>
                <a:lnTo>
                  <a:pt x="0" y="5723106"/>
                </a:lnTo>
                <a:lnTo>
                  <a:pt x="0" y="5663809"/>
                </a:lnTo>
                <a:lnTo>
                  <a:pt x="0" y="5584902"/>
                </a:lnTo>
                <a:lnTo>
                  <a:pt x="0" y="5549717"/>
                </a:lnTo>
                <a:lnTo>
                  <a:pt x="0" y="5548611"/>
                </a:lnTo>
                <a:lnTo>
                  <a:pt x="0" y="5540863"/>
                </a:lnTo>
                <a:lnTo>
                  <a:pt x="0" y="5520020"/>
                </a:lnTo>
                <a:lnTo>
                  <a:pt x="0" y="5519835"/>
                </a:lnTo>
                <a:lnTo>
                  <a:pt x="0" y="5478886"/>
                </a:lnTo>
                <a:lnTo>
                  <a:pt x="0" y="5448866"/>
                </a:lnTo>
                <a:lnTo>
                  <a:pt x="0" y="5444347"/>
                </a:lnTo>
                <a:lnTo>
                  <a:pt x="0" y="5411375"/>
                </a:lnTo>
                <a:lnTo>
                  <a:pt x="0" y="5365584"/>
                </a:lnTo>
                <a:lnTo>
                  <a:pt x="0" y="5357053"/>
                </a:lnTo>
                <a:lnTo>
                  <a:pt x="0" y="5310662"/>
                </a:lnTo>
                <a:lnTo>
                  <a:pt x="0" y="5257308"/>
                </a:lnTo>
                <a:lnTo>
                  <a:pt x="0" y="5245780"/>
                </a:lnTo>
                <a:lnTo>
                  <a:pt x="0" y="5170107"/>
                </a:lnTo>
                <a:lnTo>
                  <a:pt x="0" y="5144283"/>
                </a:lnTo>
                <a:lnTo>
                  <a:pt x="0" y="5082813"/>
                </a:lnTo>
                <a:lnTo>
                  <a:pt x="0" y="5017146"/>
                </a:lnTo>
                <a:lnTo>
                  <a:pt x="0" y="4983068"/>
                </a:lnTo>
                <a:lnTo>
                  <a:pt x="0" y="4903543"/>
                </a:lnTo>
                <a:lnTo>
                  <a:pt x="0" y="4899808"/>
                </a:lnTo>
                <a:lnTo>
                  <a:pt x="0" y="4890937"/>
                </a:lnTo>
                <a:lnTo>
                  <a:pt x="0" y="4875069"/>
                </a:lnTo>
                <a:lnTo>
                  <a:pt x="0" y="4873661"/>
                </a:lnTo>
                <a:lnTo>
                  <a:pt x="0" y="4870043"/>
                </a:lnTo>
                <a:lnTo>
                  <a:pt x="0" y="4845180"/>
                </a:lnTo>
                <a:lnTo>
                  <a:pt x="0" y="4802692"/>
                </a:lnTo>
                <a:lnTo>
                  <a:pt x="0" y="4743395"/>
                </a:lnTo>
                <a:lnTo>
                  <a:pt x="0" y="4742906"/>
                </a:lnTo>
                <a:lnTo>
                  <a:pt x="0" y="4717221"/>
                </a:lnTo>
                <a:lnTo>
                  <a:pt x="0" y="4664488"/>
                </a:lnTo>
                <a:lnTo>
                  <a:pt x="0" y="4629303"/>
                </a:lnTo>
                <a:lnTo>
                  <a:pt x="0" y="4628197"/>
                </a:lnTo>
                <a:lnTo>
                  <a:pt x="0" y="4620449"/>
                </a:lnTo>
                <a:lnTo>
                  <a:pt x="0" y="4600829"/>
                </a:lnTo>
                <a:lnTo>
                  <a:pt x="0" y="4599606"/>
                </a:lnTo>
                <a:lnTo>
                  <a:pt x="0" y="4599421"/>
                </a:lnTo>
                <a:lnTo>
                  <a:pt x="0" y="4558472"/>
                </a:lnTo>
                <a:lnTo>
                  <a:pt x="0" y="4542771"/>
                </a:lnTo>
                <a:lnTo>
                  <a:pt x="0" y="4528452"/>
                </a:lnTo>
                <a:lnTo>
                  <a:pt x="0" y="4523933"/>
                </a:lnTo>
                <a:lnTo>
                  <a:pt x="0" y="4490961"/>
                </a:lnTo>
                <a:lnTo>
                  <a:pt x="0" y="4445170"/>
                </a:lnTo>
                <a:lnTo>
                  <a:pt x="0" y="4442981"/>
                </a:lnTo>
                <a:lnTo>
                  <a:pt x="0" y="4436639"/>
                </a:lnTo>
                <a:lnTo>
                  <a:pt x="0" y="4390248"/>
                </a:lnTo>
                <a:lnTo>
                  <a:pt x="0" y="4350891"/>
                </a:lnTo>
                <a:lnTo>
                  <a:pt x="0" y="4336894"/>
                </a:lnTo>
                <a:lnTo>
                  <a:pt x="0" y="4325366"/>
                </a:lnTo>
                <a:lnTo>
                  <a:pt x="0" y="4268531"/>
                </a:lnTo>
                <a:lnTo>
                  <a:pt x="0" y="4249693"/>
                </a:lnTo>
                <a:lnTo>
                  <a:pt x="0" y="4223869"/>
                </a:lnTo>
                <a:lnTo>
                  <a:pt x="0" y="4162399"/>
                </a:lnTo>
                <a:lnTo>
                  <a:pt x="0" y="4140749"/>
                </a:lnTo>
                <a:lnTo>
                  <a:pt x="0" y="4096732"/>
                </a:lnTo>
                <a:lnTo>
                  <a:pt x="0" y="4076651"/>
                </a:lnTo>
                <a:lnTo>
                  <a:pt x="0" y="4062654"/>
                </a:lnTo>
                <a:lnTo>
                  <a:pt x="0" y="3954655"/>
                </a:lnTo>
                <a:lnTo>
                  <a:pt x="0" y="3949629"/>
                </a:lnTo>
                <a:lnTo>
                  <a:pt x="0" y="3911516"/>
                </a:lnTo>
                <a:lnTo>
                  <a:pt x="0" y="3866509"/>
                </a:lnTo>
                <a:lnTo>
                  <a:pt x="0" y="3822492"/>
                </a:lnTo>
                <a:lnTo>
                  <a:pt x="0" y="3796807"/>
                </a:lnTo>
                <a:lnTo>
                  <a:pt x="0" y="3680415"/>
                </a:lnTo>
                <a:lnTo>
                  <a:pt x="0" y="3662362"/>
                </a:lnTo>
                <a:lnTo>
                  <a:pt x="0" y="3637276"/>
                </a:lnTo>
                <a:lnTo>
                  <a:pt x="0" y="3622357"/>
                </a:lnTo>
                <a:lnTo>
                  <a:pt x="0" y="3522567"/>
                </a:lnTo>
                <a:lnTo>
                  <a:pt x="0" y="3430477"/>
                </a:lnTo>
                <a:lnTo>
                  <a:pt x="0" y="3392457"/>
                </a:lnTo>
                <a:lnTo>
                  <a:pt x="0" y="3388122"/>
                </a:lnTo>
                <a:lnTo>
                  <a:pt x="0" y="3348117"/>
                </a:lnTo>
                <a:lnTo>
                  <a:pt x="0" y="3220335"/>
                </a:lnTo>
                <a:lnTo>
                  <a:pt x="0" y="3156237"/>
                </a:lnTo>
                <a:lnTo>
                  <a:pt x="0" y="3118217"/>
                </a:lnTo>
                <a:lnTo>
                  <a:pt x="0" y="3100970"/>
                </a:lnTo>
                <a:lnTo>
                  <a:pt x="0" y="2991102"/>
                </a:lnTo>
                <a:lnTo>
                  <a:pt x="0" y="2946095"/>
                </a:lnTo>
                <a:lnTo>
                  <a:pt x="0" y="2826730"/>
                </a:lnTo>
                <a:lnTo>
                  <a:pt x="0" y="2787072"/>
                </a:lnTo>
                <a:lnTo>
                  <a:pt x="0" y="2741948"/>
                </a:lnTo>
                <a:lnTo>
                  <a:pt x="0" y="2716862"/>
                </a:lnTo>
                <a:lnTo>
                  <a:pt x="0" y="2512832"/>
                </a:lnTo>
                <a:lnTo>
                  <a:pt x="0" y="2472043"/>
                </a:lnTo>
                <a:lnTo>
                  <a:pt x="0" y="2467708"/>
                </a:lnTo>
                <a:lnTo>
                  <a:pt x="0" y="2449933"/>
                </a:lnTo>
                <a:lnTo>
                  <a:pt x="0" y="2197803"/>
                </a:lnTo>
                <a:lnTo>
                  <a:pt x="0" y="2180556"/>
                </a:lnTo>
                <a:lnTo>
                  <a:pt x="0" y="2175692"/>
                </a:lnTo>
                <a:lnTo>
                  <a:pt x="0" y="2088721"/>
                </a:lnTo>
                <a:lnTo>
                  <a:pt x="0" y="1906316"/>
                </a:lnTo>
                <a:lnTo>
                  <a:pt x="0" y="1866658"/>
                </a:lnTo>
                <a:lnTo>
                  <a:pt x="0" y="1814481"/>
                </a:lnTo>
                <a:lnTo>
                  <a:pt x="0" y="1702609"/>
                </a:lnTo>
                <a:lnTo>
                  <a:pt x="0" y="1592418"/>
                </a:lnTo>
                <a:lnTo>
                  <a:pt x="0" y="1529519"/>
                </a:lnTo>
                <a:lnTo>
                  <a:pt x="0" y="1428369"/>
                </a:lnTo>
                <a:lnTo>
                  <a:pt x="0" y="1290764"/>
                </a:lnTo>
                <a:lnTo>
                  <a:pt x="0" y="1255278"/>
                </a:lnTo>
                <a:lnTo>
                  <a:pt x="0" y="1168307"/>
                </a:lnTo>
                <a:lnTo>
                  <a:pt x="0" y="1016524"/>
                </a:lnTo>
                <a:lnTo>
                  <a:pt x="0" y="894067"/>
                </a:lnTo>
                <a:lnTo>
                  <a:pt x="0" y="782195"/>
                </a:lnTo>
                <a:lnTo>
                  <a:pt x="0" y="507955"/>
                </a:lnTo>
                <a:lnTo>
                  <a:pt x="0" y="370350"/>
                </a:lnTo>
                <a:lnTo>
                  <a:pt x="0" y="96110"/>
                </a:lnTo>
                <a:cubicBezTo>
                  <a:pt x="0" y="0"/>
                  <a:pt x="95997" y="0"/>
                  <a:pt x="95997" y="0"/>
                </a:cubicBezTo>
                <a:close/>
              </a:path>
            </a:pathLst>
          </a:custGeom>
          <a:solidFill>
            <a:srgbClr val="EBEBEB">
              <a:alpha val="10000"/>
            </a:srgbClr>
          </a:solidFill>
        </p:spPr>
        <p:txBody>
          <a:bodyPr wrap="square" lIns="360000" tIns="360000">
            <a:noAutofit/>
          </a:bodyPr>
          <a:lstStyle>
            <a:lvl1pPr algn="ctr">
              <a:defRPr sz="1400" b="0"/>
            </a:lvl1pPr>
          </a:lstStyle>
          <a:p>
            <a:r>
              <a:rPr lang="en-US" noProof="0"/>
              <a:t>Click icon to add picture</a:t>
            </a:r>
            <a:endParaRPr lang="en-GB" noProof="0" dirty="0"/>
          </a:p>
        </p:txBody>
      </p:sp>
      <p:sp>
        <p:nvSpPr>
          <p:cNvPr id="2" name="Title 1"/>
          <p:cNvSpPr>
            <a:spLocks noGrp="1"/>
          </p:cNvSpPr>
          <p:nvPr>
            <p:ph type="title"/>
          </p:nvPr>
        </p:nvSpPr>
        <p:spPr>
          <a:xfrm>
            <a:off x="4547527" y="280733"/>
            <a:ext cx="6787223" cy="854075"/>
          </a:xfrm>
        </p:spPr>
        <p:txBody>
          <a:bodyPr/>
          <a:lstStyle/>
          <a:p>
            <a:r>
              <a:rPr lang="en-US" noProof="0"/>
              <a:t>Click to edit Master title style</a:t>
            </a:r>
            <a:endParaRPr lang="en-GB" noProof="0" dirty="0"/>
          </a:p>
        </p:txBody>
      </p:sp>
      <p:sp>
        <p:nvSpPr>
          <p:cNvPr id="7" name="Slide Number Placeholder 6"/>
          <p:cNvSpPr>
            <a:spLocks noGrp="1"/>
          </p:cNvSpPr>
          <p:nvPr>
            <p:ph type="sldNum" sz="quarter" idx="18"/>
          </p:nvPr>
        </p:nvSpPr>
        <p:spPr/>
        <p:txBody>
          <a:bodyPr/>
          <a:lstStyle/>
          <a:p>
            <a:fld id="{DDD2A080-DA64-4F5C-9131-47EB793B4410}" type="slidenum">
              <a:rPr lang="en-GB" noProof="0" smtClean="0"/>
              <a:pPr/>
              <a:t>‹#›</a:t>
            </a:fld>
            <a:endParaRPr lang="en-GB" noProof="0" dirty="0"/>
          </a:p>
        </p:txBody>
      </p:sp>
    </p:spTree>
    <p:extLst>
      <p:ext uri="{BB962C8B-B14F-4D97-AF65-F5344CB8AC3E}">
        <p14:creationId xmlns:p14="http://schemas.microsoft.com/office/powerpoint/2010/main" val="3866622124"/>
      </p:ext>
    </p:extLst>
  </p:cSld>
  <p:clrMapOvr>
    <a:masterClrMapping/>
  </p:clrMapOvr>
  <p:extLst>
    <p:ext uri="{DCECCB84-F9BA-43D5-87BE-67443E8EF086}">
      <p15:sldGuideLst xmlns:p15="http://schemas.microsoft.com/office/powerpoint/2012/main">
        <p15:guide id="1" pos="2854" userDrawn="1">
          <p15:clr>
            <a:srgbClr val="FBAE40"/>
          </p15:clr>
        </p15:guide>
        <p15:guide id="2" pos="2610" userDrawn="1">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ntent Slide Picture Right">
    <p:spTree>
      <p:nvGrpSpPr>
        <p:cNvPr id="1" name=""/>
        <p:cNvGrpSpPr/>
        <p:nvPr/>
      </p:nvGrpSpPr>
      <p:grpSpPr>
        <a:xfrm>
          <a:off x="0" y="0"/>
          <a:ext cx="0" cy="0"/>
          <a:chOff x="0" y="0"/>
          <a:chExt cx="0" cy="0"/>
        </a:xfrm>
      </p:grpSpPr>
      <p:sp>
        <p:nvSpPr>
          <p:cNvPr id="3" name="Content Placeholder 2"/>
          <p:cNvSpPr>
            <a:spLocks noGrp="1"/>
          </p:cNvSpPr>
          <p:nvPr>
            <p:ph idx="1"/>
          </p:nvPr>
        </p:nvSpPr>
        <p:spPr bwMode="gray">
          <a:xfrm>
            <a:off x="838200" y="1270000"/>
            <a:ext cx="6786000" cy="497840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8" name="Picture Placeholder 7"/>
          <p:cNvSpPr>
            <a:spLocks noGrp="1"/>
          </p:cNvSpPr>
          <p:nvPr>
            <p:ph type="pic" sz="quarter" idx="16"/>
          </p:nvPr>
        </p:nvSpPr>
        <p:spPr bwMode="gray">
          <a:xfrm>
            <a:off x="8454232" y="280732"/>
            <a:ext cx="3442280" cy="5920066"/>
          </a:xfrm>
          <a:custGeom>
            <a:avLst/>
            <a:gdLst>
              <a:gd name="connsiteX0" fmla="*/ 0 w 3442280"/>
              <a:gd name="connsiteY0" fmla="*/ 0 h 5920066"/>
              <a:gd name="connsiteX1" fmla="*/ 3346283 w 3442280"/>
              <a:gd name="connsiteY1" fmla="*/ 0 h 5920066"/>
              <a:gd name="connsiteX2" fmla="*/ 3442280 w 3442280"/>
              <a:gd name="connsiteY2" fmla="*/ 96110 h 5920066"/>
              <a:gd name="connsiteX3" fmla="*/ 3442280 w 3442280"/>
              <a:gd name="connsiteY3" fmla="*/ 335165 h 5920066"/>
              <a:gd name="connsiteX4" fmla="*/ 3442280 w 3442280"/>
              <a:gd name="connsiteY4" fmla="*/ 370350 h 5920066"/>
              <a:gd name="connsiteX5" fmla="*/ 3442280 w 3442280"/>
              <a:gd name="connsiteY5" fmla="*/ 379204 h 5920066"/>
              <a:gd name="connsiteX6" fmla="*/ 3442280 w 3442280"/>
              <a:gd name="connsiteY6" fmla="*/ 400048 h 5920066"/>
              <a:gd name="connsiteX7" fmla="*/ 3442280 w 3442280"/>
              <a:gd name="connsiteY7" fmla="*/ 400232 h 5920066"/>
              <a:gd name="connsiteX8" fmla="*/ 3442280 w 3442280"/>
              <a:gd name="connsiteY8" fmla="*/ 471202 h 5920066"/>
              <a:gd name="connsiteX9" fmla="*/ 3442280 w 3442280"/>
              <a:gd name="connsiteY9" fmla="*/ 475721 h 5920066"/>
              <a:gd name="connsiteX10" fmla="*/ 3442280 w 3442280"/>
              <a:gd name="connsiteY10" fmla="*/ 508692 h 5920066"/>
              <a:gd name="connsiteX11" fmla="*/ 3442280 w 3442280"/>
              <a:gd name="connsiteY11" fmla="*/ 554484 h 5920066"/>
              <a:gd name="connsiteX12" fmla="*/ 3442280 w 3442280"/>
              <a:gd name="connsiteY12" fmla="*/ 563015 h 5920066"/>
              <a:gd name="connsiteX13" fmla="*/ 3442280 w 3442280"/>
              <a:gd name="connsiteY13" fmla="*/ 609405 h 5920066"/>
              <a:gd name="connsiteX14" fmla="*/ 3442280 w 3442280"/>
              <a:gd name="connsiteY14" fmla="*/ 662759 h 5920066"/>
              <a:gd name="connsiteX15" fmla="*/ 3442280 w 3442280"/>
              <a:gd name="connsiteY15" fmla="*/ 674288 h 5920066"/>
              <a:gd name="connsiteX16" fmla="*/ 3442280 w 3442280"/>
              <a:gd name="connsiteY16" fmla="*/ 749961 h 5920066"/>
              <a:gd name="connsiteX17" fmla="*/ 3442280 w 3442280"/>
              <a:gd name="connsiteY17" fmla="*/ 775785 h 5920066"/>
              <a:gd name="connsiteX18" fmla="*/ 3442280 w 3442280"/>
              <a:gd name="connsiteY18" fmla="*/ 837255 h 5920066"/>
              <a:gd name="connsiteX19" fmla="*/ 3442280 w 3442280"/>
              <a:gd name="connsiteY19" fmla="*/ 902921 h 5920066"/>
              <a:gd name="connsiteX20" fmla="*/ 3442280 w 3442280"/>
              <a:gd name="connsiteY20" fmla="*/ 936999 h 5920066"/>
              <a:gd name="connsiteX21" fmla="*/ 3442280 w 3442280"/>
              <a:gd name="connsiteY21" fmla="*/ 1016524 h 5920066"/>
              <a:gd name="connsiteX22" fmla="*/ 3442280 w 3442280"/>
              <a:gd name="connsiteY22" fmla="*/ 1029131 h 5920066"/>
              <a:gd name="connsiteX23" fmla="*/ 3442280 w 3442280"/>
              <a:gd name="connsiteY23" fmla="*/ 1044999 h 5920066"/>
              <a:gd name="connsiteX24" fmla="*/ 3442280 w 3442280"/>
              <a:gd name="connsiteY24" fmla="*/ 1046406 h 5920066"/>
              <a:gd name="connsiteX25" fmla="*/ 3442280 w 3442280"/>
              <a:gd name="connsiteY25" fmla="*/ 1050025 h 5920066"/>
              <a:gd name="connsiteX26" fmla="*/ 3442280 w 3442280"/>
              <a:gd name="connsiteY26" fmla="*/ 1074887 h 5920066"/>
              <a:gd name="connsiteX27" fmla="*/ 3442280 w 3442280"/>
              <a:gd name="connsiteY27" fmla="*/ 1176672 h 5920066"/>
              <a:gd name="connsiteX28" fmla="*/ 3442280 w 3442280"/>
              <a:gd name="connsiteY28" fmla="*/ 1177161 h 5920066"/>
              <a:gd name="connsiteX29" fmla="*/ 3442280 w 3442280"/>
              <a:gd name="connsiteY29" fmla="*/ 1202847 h 5920066"/>
              <a:gd name="connsiteX30" fmla="*/ 3442280 w 3442280"/>
              <a:gd name="connsiteY30" fmla="*/ 1255579 h 5920066"/>
              <a:gd name="connsiteX31" fmla="*/ 3442280 w 3442280"/>
              <a:gd name="connsiteY31" fmla="*/ 1290764 h 5920066"/>
              <a:gd name="connsiteX32" fmla="*/ 3442280 w 3442280"/>
              <a:gd name="connsiteY32" fmla="*/ 1299618 h 5920066"/>
              <a:gd name="connsiteX33" fmla="*/ 3442280 w 3442280"/>
              <a:gd name="connsiteY33" fmla="*/ 1319239 h 5920066"/>
              <a:gd name="connsiteX34" fmla="*/ 3442280 w 3442280"/>
              <a:gd name="connsiteY34" fmla="*/ 1320462 h 5920066"/>
              <a:gd name="connsiteX35" fmla="*/ 3442280 w 3442280"/>
              <a:gd name="connsiteY35" fmla="*/ 1320646 h 5920066"/>
              <a:gd name="connsiteX36" fmla="*/ 3442280 w 3442280"/>
              <a:gd name="connsiteY36" fmla="*/ 1349128 h 5920066"/>
              <a:gd name="connsiteX37" fmla="*/ 3442280 w 3442280"/>
              <a:gd name="connsiteY37" fmla="*/ 1377296 h 5920066"/>
              <a:gd name="connsiteX38" fmla="*/ 3442280 w 3442280"/>
              <a:gd name="connsiteY38" fmla="*/ 1391616 h 5920066"/>
              <a:gd name="connsiteX39" fmla="*/ 3442280 w 3442280"/>
              <a:gd name="connsiteY39" fmla="*/ 1396135 h 5920066"/>
              <a:gd name="connsiteX40" fmla="*/ 3442280 w 3442280"/>
              <a:gd name="connsiteY40" fmla="*/ 1429106 h 5920066"/>
              <a:gd name="connsiteX41" fmla="*/ 3442280 w 3442280"/>
              <a:gd name="connsiteY41" fmla="*/ 1474898 h 5920066"/>
              <a:gd name="connsiteX42" fmla="*/ 3442280 w 3442280"/>
              <a:gd name="connsiteY42" fmla="*/ 1477087 h 5920066"/>
              <a:gd name="connsiteX43" fmla="*/ 3442280 w 3442280"/>
              <a:gd name="connsiteY43" fmla="*/ 1483429 h 5920066"/>
              <a:gd name="connsiteX44" fmla="*/ 3442280 w 3442280"/>
              <a:gd name="connsiteY44" fmla="*/ 1529819 h 5920066"/>
              <a:gd name="connsiteX45" fmla="*/ 3442280 w 3442280"/>
              <a:gd name="connsiteY45" fmla="*/ 1569177 h 5920066"/>
              <a:gd name="connsiteX46" fmla="*/ 3442280 w 3442280"/>
              <a:gd name="connsiteY46" fmla="*/ 1583173 h 5920066"/>
              <a:gd name="connsiteX47" fmla="*/ 3442280 w 3442280"/>
              <a:gd name="connsiteY47" fmla="*/ 1594702 h 5920066"/>
              <a:gd name="connsiteX48" fmla="*/ 3442280 w 3442280"/>
              <a:gd name="connsiteY48" fmla="*/ 1651536 h 5920066"/>
              <a:gd name="connsiteX49" fmla="*/ 3442280 w 3442280"/>
              <a:gd name="connsiteY49" fmla="*/ 1670375 h 5920066"/>
              <a:gd name="connsiteX50" fmla="*/ 3442280 w 3442280"/>
              <a:gd name="connsiteY50" fmla="*/ 1696199 h 5920066"/>
              <a:gd name="connsiteX51" fmla="*/ 3442280 w 3442280"/>
              <a:gd name="connsiteY51" fmla="*/ 1757669 h 5920066"/>
              <a:gd name="connsiteX52" fmla="*/ 3442280 w 3442280"/>
              <a:gd name="connsiteY52" fmla="*/ 1779318 h 5920066"/>
              <a:gd name="connsiteX53" fmla="*/ 3442280 w 3442280"/>
              <a:gd name="connsiteY53" fmla="*/ 1823335 h 5920066"/>
              <a:gd name="connsiteX54" fmla="*/ 3442280 w 3442280"/>
              <a:gd name="connsiteY54" fmla="*/ 1843417 h 5920066"/>
              <a:gd name="connsiteX55" fmla="*/ 3442280 w 3442280"/>
              <a:gd name="connsiteY55" fmla="*/ 1857413 h 5920066"/>
              <a:gd name="connsiteX56" fmla="*/ 3442280 w 3442280"/>
              <a:gd name="connsiteY56" fmla="*/ 1965413 h 5920066"/>
              <a:gd name="connsiteX57" fmla="*/ 3442280 w 3442280"/>
              <a:gd name="connsiteY57" fmla="*/ 1970439 h 5920066"/>
              <a:gd name="connsiteX58" fmla="*/ 3442280 w 3442280"/>
              <a:gd name="connsiteY58" fmla="*/ 2008551 h 5920066"/>
              <a:gd name="connsiteX59" fmla="*/ 3442280 w 3442280"/>
              <a:gd name="connsiteY59" fmla="*/ 2053558 h 5920066"/>
              <a:gd name="connsiteX60" fmla="*/ 3442280 w 3442280"/>
              <a:gd name="connsiteY60" fmla="*/ 2097575 h 5920066"/>
              <a:gd name="connsiteX61" fmla="*/ 3442280 w 3442280"/>
              <a:gd name="connsiteY61" fmla="*/ 2123261 h 5920066"/>
              <a:gd name="connsiteX62" fmla="*/ 3442280 w 3442280"/>
              <a:gd name="connsiteY62" fmla="*/ 2239653 h 5920066"/>
              <a:gd name="connsiteX63" fmla="*/ 3442280 w 3442280"/>
              <a:gd name="connsiteY63" fmla="*/ 2257705 h 5920066"/>
              <a:gd name="connsiteX64" fmla="*/ 3442280 w 3442280"/>
              <a:gd name="connsiteY64" fmla="*/ 2282791 h 5920066"/>
              <a:gd name="connsiteX65" fmla="*/ 3442280 w 3442280"/>
              <a:gd name="connsiteY65" fmla="*/ 2297710 h 5920066"/>
              <a:gd name="connsiteX66" fmla="*/ 3442280 w 3442280"/>
              <a:gd name="connsiteY66" fmla="*/ 2397501 h 5920066"/>
              <a:gd name="connsiteX67" fmla="*/ 3442280 w 3442280"/>
              <a:gd name="connsiteY67" fmla="*/ 2489591 h 5920066"/>
              <a:gd name="connsiteX68" fmla="*/ 3442280 w 3442280"/>
              <a:gd name="connsiteY68" fmla="*/ 2527610 h 5920066"/>
              <a:gd name="connsiteX69" fmla="*/ 3442280 w 3442280"/>
              <a:gd name="connsiteY69" fmla="*/ 2531945 h 5920066"/>
              <a:gd name="connsiteX70" fmla="*/ 3442280 w 3442280"/>
              <a:gd name="connsiteY70" fmla="*/ 2571950 h 5920066"/>
              <a:gd name="connsiteX71" fmla="*/ 3442280 w 3442280"/>
              <a:gd name="connsiteY71" fmla="*/ 2699732 h 5920066"/>
              <a:gd name="connsiteX72" fmla="*/ 3442280 w 3442280"/>
              <a:gd name="connsiteY72" fmla="*/ 2763831 h 5920066"/>
              <a:gd name="connsiteX73" fmla="*/ 3442280 w 3442280"/>
              <a:gd name="connsiteY73" fmla="*/ 2801851 h 5920066"/>
              <a:gd name="connsiteX74" fmla="*/ 3442280 w 3442280"/>
              <a:gd name="connsiteY74" fmla="*/ 2819097 h 5920066"/>
              <a:gd name="connsiteX75" fmla="*/ 3442280 w 3442280"/>
              <a:gd name="connsiteY75" fmla="*/ 2928965 h 5920066"/>
              <a:gd name="connsiteX76" fmla="*/ 3442280 w 3442280"/>
              <a:gd name="connsiteY76" fmla="*/ 2973972 h 5920066"/>
              <a:gd name="connsiteX77" fmla="*/ 3442280 w 3442280"/>
              <a:gd name="connsiteY77" fmla="*/ 3093337 h 5920066"/>
              <a:gd name="connsiteX78" fmla="*/ 3442280 w 3442280"/>
              <a:gd name="connsiteY78" fmla="*/ 3132995 h 5920066"/>
              <a:gd name="connsiteX79" fmla="*/ 3442280 w 3442280"/>
              <a:gd name="connsiteY79" fmla="*/ 3178119 h 5920066"/>
              <a:gd name="connsiteX80" fmla="*/ 3442280 w 3442280"/>
              <a:gd name="connsiteY80" fmla="*/ 3203205 h 5920066"/>
              <a:gd name="connsiteX81" fmla="*/ 3442280 w 3442280"/>
              <a:gd name="connsiteY81" fmla="*/ 3407236 h 5920066"/>
              <a:gd name="connsiteX82" fmla="*/ 3442280 w 3442280"/>
              <a:gd name="connsiteY82" fmla="*/ 3448024 h 5920066"/>
              <a:gd name="connsiteX83" fmla="*/ 3442280 w 3442280"/>
              <a:gd name="connsiteY83" fmla="*/ 3452359 h 5920066"/>
              <a:gd name="connsiteX84" fmla="*/ 3442280 w 3442280"/>
              <a:gd name="connsiteY84" fmla="*/ 3470135 h 5920066"/>
              <a:gd name="connsiteX85" fmla="*/ 3442280 w 3442280"/>
              <a:gd name="connsiteY85" fmla="*/ 3722265 h 5920066"/>
              <a:gd name="connsiteX86" fmla="*/ 3442280 w 3442280"/>
              <a:gd name="connsiteY86" fmla="*/ 3739511 h 5920066"/>
              <a:gd name="connsiteX87" fmla="*/ 3442280 w 3442280"/>
              <a:gd name="connsiteY87" fmla="*/ 3744375 h 5920066"/>
              <a:gd name="connsiteX88" fmla="*/ 3442280 w 3442280"/>
              <a:gd name="connsiteY88" fmla="*/ 3831346 h 5920066"/>
              <a:gd name="connsiteX89" fmla="*/ 3442280 w 3442280"/>
              <a:gd name="connsiteY89" fmla="*/ 4013751 h 5920066"/>
              <a:gd name="connsiteX90" fmla="*/ 3442280 w 3442280"/>
              <a:gd name="connsiteY90" fmla="*/ 4053409 h 5920066"/>
              <a:gd name="connsiteX91" fmla="*/ 3442280 w 3442280"/>
              <a:gd name="connsiteY91" fmla="*/ 4105586 h 5920066"/>
              <a:gd name="connsiteX92" fmla="*/ 3442280 w 3442280"/>
              <a:gd name="connsiteY92" fmla="*/ 4217459 h 5920066"/>
              <a:gd name="connsiteX93" fmla="*/ 3442280 w 3442280"/>
              <a:gd name="connsiteY93" fmla="*/ 4327650 h 5920066"/>
              <a:gd name="connsiteX94" fmla="*/ 3442280 w 3442280"/>
              <a:gd name="connsiteY94" fmla="*/ 4390549 h 5920066"/>
              <a:gd name="connsiteX95" fmla="*/ 3442280 w 3442280"/>
              <a:gd name="connsiteY95" fmla="*/ 4491699 h 5920066"/>
              <a:gd name="connsiteX96" fmla="*/ 3442280 w 3442280"/>
              <a:gd name="connsiteY96" fmla="*/ 4629303 h 5920066"/>
              <a:gd name="connsiteX97" fmla="*/ 3442280 w 3442280"/>
              <a:gd name="connsiteY97" fmla="*/ 4664789 h 5920066"/>
              <a:gd name="connsiteX98" fmla="*/ 3442280 w 3442280"/>
              <a:gd name="connsiteY98" fmla="*/ 4751760 h 5920066"/>
              <a:gd name="connsiteX99" fmla="*/ 3442280 w 3442280"/>
              <a:gd name="connsiteY99" fmla="*/ 4903543 h 5920066"/>
              <a:gd name="connsiteX100" fmla="*/ 3442280 w 3442280"/>
              <a:gd name="connsiteY100" fmla="*/ 5026000 h 5920066"/>
              <a:gd name="connsiteX101" fmla="*/ 3442280 w 3442280"/>
              <a:gd name="connsiteY101" fmla="*/ 5137873 h 5920066"/>
              <a:gd name="connsiteX102" fmla="*/ 3442280 w 3442280"/>
              <a:gd name="connsiteY102" fmla="*/ 5412113 h 5920066"/>
              <a:gd name="connsiteX103" fmla="*/ 3442280 w 3442280"/>
              <a:gd name="connsiteY103" fmla="*/ 5549717 h 5920066"/>
              <a:gd name="connsiteX104" fmla="*/ 3442280 w 3442280"/>
              <a:gd name="connsiteY104" fmla="*/ 5823957 h 5920066"/>
              <a:gd name="connsiteX105" fmla="*/ 3361283 w 3442280"/>
              <a:gd name="connsiteY105" fmla="*/ 5918566 h 5920066"/>
              <a:gd name="connsiteX106" fmla="*/ 3346294 w 3442280"/>
              <a:gd name="connsiteY106" fmla="*/ 5920066 h 5920066"/>
              <a:gd name="connsiteX107" fmla="*/ 0 w 3442280"/>
              <a:gd name="connsiteY107" fmla="*/ 5920066 h 5920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Lst>
            <a:rect l="l" t="t" r="r" b="b"/>
            <a:pathLst>
              <a:path w="3442280" h="5920066">
                <a:moveTo>
                  <a:pt x="0" y="0"/>
                </a:moveTo>
                <a:lnTo>
                  <a:pt x="3346283" y="0"/>
                </a:lnTo>
                <a:cubicBezTo>
                  <a:pt x="3442280" y="0"/>
                  <a:pt x="3442280" y="96110"/>
                  <a:pt x="3442280" y="96110"/>
                </a:cubicBezTo>
                <a:cubicBezTo>
                  <a:pt x="3442280" y="96110"/>
                  <a:pt x="3442280" y="96110"/>
                  <a:pt x="3442280" y="335165"/>
                </a:cubicBezTo>
                <a:lnTo>
                  <a:pt x="3442280" y="370350"/>
                </a:lnTo>
                <a:cubicBezTo>
                  <a:pt x="3442280" y="370350"/>
                  <a:pt x="3442280" y="370350"/>
                  <a:pt x="3442280" y="379204"/>
                </a:cubicBezTo>
                <a:lnTo>
                  <a:pt x="3442280" y="400048"/>
                </a:lnTo>
                <a:lnTo>
                  <a:pt x="3442280" y="400232"/>
                </a:lnTo>
                <a:cubicBezTo>
                  <a:pt x="3442280" y="415173"/>
                  <a:pt x="3442280" y="437585"/>
                  <a:pt x="3442280" y="471202"/>
                </a:cubicBezTo>
                <a:lnTo>
                  <a:pt x="3442280" y="475721"/>
                </a:lnTo>
                <a:lnTo>
                  <a:pt x="3442280" y="508692"/>
                </a:lnTo>
                <a:cubicBezTo>
                  <a:pt x="3442280" y="522527"/>
                  <a:pt x="3442280" y="537744"/>
                  <a:pt x="3442280" y="554484"/>
                </a:cubicBezTo>
                <a:lnTo>
                  <a:pt x="3442280" y="563015"/>
                </a:lnTo>
                <a:lnTo>
                  <a:pt x="3442280" y="609405"/>
                </a:lnTo>
                <a:lnTo>
                  <a:pt x="3442280" y="662759"/>
                </a:lnTo>
                <a:lnTo>
                  <a:pt x="3442280" y="674288"/>
                </a:lnTo>
                <a:cubicBezTo>
                  <a:pt x="3442280" y="697668"/>
                  <a:pt x="3442280" y="722846"/>
                  <a:pt x="3442280" y="749961"/>
                </a:cubicBezTo>
                <a:lnTo>
                  <a:pt x="3442280" y="775785"/>
                </a:lnTo>
                <a:lnTo>
                  <a:pt x="3442280" y="837255"/>
                </a:lnTo>
                <a:lnTo>
                  <a:pt x="3442280" y="902921"/>
                </a:lnTo>
                <a:lnTo>
                  <a:pt x="3442280" y="936999"/>
                </a:lnTo>
                <a:lnTo>
                  <a:pt x="3442280" y="1016524"/>
                </a:lnTo>
                <a:cubicBezTo>
                  <a:pt x="3442280" y="1016524"/>
                  <a:pt x="3442280" y="1016524"/>
                  <a:pt x="3442280" y="1029131"/>
                </a:cubicBezTo>
                <a:lnTo>
                  <a:pt x="3442280" y="1044999"/>
                </a:lnTo>
                <a:lnTo>
                  <a:pt x="3442280" y="1046406"/>
                </a:lnTo>
                <a:lnTo>
                  <a:pt x="3442280" y="1050025"/>
                </a:lnTo>
                <a:lnTo>
                  <a:pt x="3442280" y="1074887"/>
                </a:lnTo>
                <a:cubicBezTo>
                  <a:pt x="3442280" y="1098232"/>
                  <a:pt x="3442280" y="1130916"/>
                  <a:pt x="3442280" y="1176672"/>
                </a:cubicBezTo>
                <a:lnTo>
                  <a:pt x="3442280" y="1177161"/>
                </a:lnTo>
                <a:lnTo>
                  <a:pt x="3442280" y="1202847"/>
                </a:lnTo>
                <a:lnTo>
                  <a:pt x="3442280" y="1255579"/>
                </a:lnTo>
                <a:lnTo>
                  <a:pt x="3442280" y="1290764"/>
                </a:lnTo>
                <a:cubicBezTo>
                  <a:pt x="3442280" y="1290764"/>
                  <a:pt x="3442280" y="1290764"/>
                  <a:pt x="3442280" y="1299618"/>
                </a:cubicBezTo>
                <a:lnTo>
                  <a:pt x="3442280" y="1319239"/>
                </a:lnTo>
                <a:lnTo>
                  <a:pt x="3442280" y="1320462"/>
                </a:lnTo>
                <a:lnTo>
                  <a:pt x="3442280" y="1320646"/>
                </a:lnTo>
                <a:cubicBezTo>
                  <a:pt x="3442280" y="1328117"/>
                  <a:pt x="3442280" y="1337455"/>
                  <a:pt x="3442280" y="1349128"/>
                </a:cubicBezTo>
                <a:lnTo>
                  <a:pt x="3442280" y="1377296"/>
                </a:lnTo>
                <a:lnTo>
                  <a:pt x="3442280" y="1391616"/>
                </a:lnTo>
                <a:lnTo>
                  <a:pt x="3442280" y="1396135"/>
                </a:lnTo>
                <a:lnTo>
                  <a:pt x="3442280" y="1429106"/>
                </a:lnTo>
                <a:cubicBezTo>
                  <a:pt x="3442280" y="1442941"/>
                  <a:pt x="3442280" y="1458158"/>
                  <a:pt x="3442280" y="1474898"/>
                </a:cubicBezTo>
                <a:lnTo>
                  <a:pt x="3442280" y="1477087"/>
                </a:lnTo>
                <a:lnTo>
                  <a:pt x="3442280" y="1483429"/>
                </a:lnTo>
                <a:lnTo>
                  <a:pt x="3442280" y="1529819"/>
                </a:lnTo>
                <a:lnTo>
                  <a:pt x="3442280" y="1569177"/>
                </a:lnTo>
                <a:lnTo>
                  <a:pt x="3442280" y="1583173"/>
                </a:lnTo>
                <a:lnTo>
                  <a:pt x="3442280" y="1594702"/>
                </a:lnTo>
                <a:lnTo>
                  <a:pt x="3442280" y="1651536"/>
                </a:lnTo>
                <a:lnTo>
                  <a:pt x="3442280" y="1670375"/>
                </a:lnTo>
                <a:lnTo>
                  <a:pt x="3442280" y="1696199"/>
                </a:lnTo>
                <a:lnTo>
                  <a:pt x="3442280" y="1757669"/>
                </a:lnTo>
                <a:lnTo>
                  <a:pt x="3442280" y="1779318"/>
                </a:lnTo>
                <a:lnTo>
                  <a:pt x="3442280" y="1823335"/>
                </a:lnTo>
                <a:lnTo>
                  <a:pt x="3442280" y="1843417"/>
                </a:lnTo>
                <a:lnTo>
                  <a:pt x="3442280" y="1857413"/>
                </a:lnTo>
                <a:lnTo>
                  <a:pt x="3442280" y="1965413"/>
                </a:lnTo>
                <a:lnTo>
                  <a:pt x="3442280" y="1970439"/>
                </a:lnTo>
                <a:lnTo>
                  <a:pt x="3442280" y="2008551"/>
                </a:lnTo>
                <a:lnTo>
                  <a:pt x="3442280" y="2053558"/>
                </a:lnTo>
                <a:lnTo>
                  <a:pt x="3442280" y="2097575"/>
                </a:lnTo>
                <a:lnTo>
                  <a:pt x="3442280" y="2123261"/>
                </a:lnTo>
                <a:lnTo>
                  <a:pt x="3442280" y="2239653"/>
                </a:lnTo>
                <a:lnTo>
                  <a:pt x="3442280" y="2257705"/>
                </a:lnTo>
                <a:lnTo>
                  <a:pt x="3442280" y="2282791"/>
                </a:lnTo>
                <a:lnTo>
                  <a:pt x="3442280" y="2297710"/>
                </a:lnTo>
                <a:lnTo>
                  <a:pt x="3442280" y="2397501"/>
                </a:lnTo>
                <a:lnTo>
                  <a:pt x="3442280" y="2489591"/>
                </a:lnTo>
                <a:lnTo>
                  <a:pt x="3442280" y="2527610"/>
                </a:lnTo>
                <a:lnTo>
                  <a:pt x="3442280" y="2531945"/>
                </a:lnTo>
                <a:lnTo>
                  <a:pt x="3442280" y="2571950"/>
                </a:lnTo>
                <a:lnTo>
                  <a:pt x="3442280" y="2699732"/>
                </a:lnTo>
                <a:lnTo>
                  <a:pt x="3442280" y="2763831"/>
                </a:lnTo>
                <a:lnTo>
                  <a:pt x="3442280" y="2801851"/>
                </a:lnTo>
                <a:lnTo>
                  <a:pt x="3442280" y="2819097"/>
                </a:lnTo>
                <a:lnTo>
                  <a:pt x="3442280" y="2928965"/>
                </a:lnTo>
                <a:lnTo>
                  <a:pt x="3442280" y="2973972"/>
                </a:lnTo>
                <a:lnTo>
                  <a:pt x="3442280" y="3093337"/>
                </a:lnTo>
                <a:lnTo>
                  <a:pt x="3442280" y="3132995"/>
                </a:lnTo>
                <a:lnTo>
                  <a:pt x="3442280" y="3178119"/>
                </a:lnTo>
                <a:lnTo>
                  <a:pt x="3442280" y="3203205"/>
                </a:lnTo>
                <a:lnTo>
                  <a:pt x="3442280" y="3407236"/>
                </a:lnTo>
                <a:lnTo>
                  <a:pt x="3442280" y="3448024"/>
                </a:lnTo>
                <a:lnTo>
                  <a:pt x="3442280" y="3452359"/>
                </a:lnTo>
                <a:lnTo>
                  <a:pt x="3442280" y="3470135"/>
                </a:lnTo>
                <a:lnTo>
                  <a:pt x="3442280" y="3722265"/>
                </a:lnTo>
                <a:lnTo>
                  <a:pt x="3442280" y="3739511"/>
                </a:lnTo>
                <a:lnTo>
                  <a:pt x="3442280" y="3744375"/>
                </a:lnTo>
                <a:lnTo>
                  <a:pt x="3442280" y="3831346"/>
                </a:lnTo>
                <a:lnTo>
                  <a:pt x="3442280" y="4013751"/>
                </a:lnTo>
                <a:lnTo>
                  <a:pt x="3442280" y="4053409"/>
                </a:lnTo>
                <a:lnTo>
                  <a:pt x="3442280" y="4105586"/>
                </a:lnTo>
                <a:lnTo>
                  <a:pt x="3442280" y="4217459"/>
                </a:lnTo>
                <a:lnTo>
                  <a:pt x="3442280" y="4327650"/>
                </a:lnTo>
                <a:lnTo>
                  <a:pt x="3442280" y="4390549"/>
                </a:lnTo>
                <a:lnTo>
                  <a:pt x="3442280" y="4491699"/>
                </a:lnTo>
                <a:lnTo>
                  <a:pt x="3442280" y="4629303"/>
                </a:lnTo>
                <a:lnTo>
                  <a:pt x="3442280" y="4664789"/>
                </a:lnTo>
                <a:lnTo>
                  <a:pt x="3442280" y="4751760"/>
                </a:lnTo>
                <a:lnTo>
                  <a:pt x="3442280" y="4903543"/>
                </a:lnTo>
                <a:lnTo>
                  <a:pt x="3442280" y="5026000"/>
                </a:lnTo>
                <a:lnTo>
                  <a:pt x="3442280" y="5137873"/>
                </a:lnTo>
                <a:lnTo>
                  <a:pt x="3442280" y="5412113"/>
                </a:lnTo>
                <a:lnTo>
                  <a:pt x="3442280" y="5549717"/>
                </a:lnTo>
                <a:lnTo>
                  <a:pt x="3442280" y="5823957"/>
                </a:lnTo>
                <a:cubicBezTo>
                  <a:pt x="3442280" y="5896040"/>
                  <a:pt x="3388282" y="5914060"/>
                  <a:pt x="3361283" y="5918566"/>
                </a:cubicBezTo>
                <a:lnTo>
                  <a:pt x="3346294" y="5920066"/>
                </a:lnTo>
                <a:lnTo>
                  <a:pt x="0" y="5920066"/>
                </a:lnTo>
                <a:close/>
              </a:path>
            </a:pathLst>
          </a:custGeom>
          <a:solidFill>
            <a:srgbClr val="EBEBEB">
              <a:alpha val="10000"/>
            </a:srgbClr>
          </a:solidFill>
        </p:spPr>
        <p:txBody>
          <a:bodyPr wrap="square" lIns="360000" tIns="360000">
            <a:noAutofit/>
          </a:bodyPr>
          <a:lstStyle>
            <a:lvl1pPr algn="ctr">
              <a:defRPr sz="1400" b="0"/>
            </a:lvl1pPr>
          </a:lstStyle>
          <a:p>
            <a:r>
              <a:rPr lang="en-US" noProof="0"/>
              <a:t>Click icon to add picture</a:t>
            </a:r>
            <a:endParaRPr lang="en-GB" noProof="0" dirty="0"/>
          </a:p>
        </p:txBody>
      </p:sp>
      <p:sp>
        <p:nvSpPr>
          <p:cNvPr id="7" name="Slide Number Placeholder 6"/>
          <p:cNvSpPr>
            <a:spLocks noGrp="1"/>
          </p:cNvSpPr>
          <p:nvPr>
            <p:ph type="sldNum" sz="quarter" idx="18"/>
          </p:nvPr>
        </p:nvSpPr>
        <p:spPr/>
        <p:txBody>
          <a:bodyPr/>
          <a:lstStyle/>
          <a:p>
            <a:fld id="{DDD2A080-DA64-4F5C-9131-47EB793B4410}" type="slidenum">
              <a:rPr lang="en-GB" noProof="0" smtClean="0"/>
              <a:pPr/>
              <a:t>‹#›</a:t>
            </a:fld>
            <a:endParaRPr lang="en-GB" noProof="0" dirty="0"/>
          </a:p>
        </p:txBody>
      </p:sp>
      <p:sp>
        <p:nvSpPr>
          <p:cNvPr id="4" name="Title 3"/>
          <p:cNvSpPr>
            <a:spLocks noGrp="1"/>
          </p:cNvSpPr>
          <p:nvPr>
            <p:ph type="title"/>
          </p:nvPr>
        </p:nvSpPr>
        <p:spPr>
          <a:xfrm>
            <a:off x="845575" y="280733"/>
            <a:ext cx="6778625" cy="854075"/>
          </a:xfrm>
        </p:spPr>
        <p:txBody>
          <a:bodyPr/>
          <a:lstStyle/>
          <a:p>
            <a:r>
              <a:rPr lang="en-US" noProof="0"/>
              <a:t>Click to edit Master title style</a:t>
            </a:r>
            <a:endParaRPr lang="en-GB" noProof="0" dirty="0"/>
          </a:p>
        </p:txBody>
      </p:sp>
    </p:spTree>
    <p:extLst>
      <p:ext uri="{BB962C8B-B14F-4D97-AF65-F5344CB8AC3E}">
        <p14:creationId xmlns:p14="http://schemas.microsoft.com/office/powerpoint/2010/main" val="169400526"/>
      </p:ext>
    </p:extLst>
  </p:cSld>
  <p:clrMapOvr>
    <a:masterClrMapping/>
  </p:clrMapOvr>
  <p:extLst>
    <p:ext uri="{DCECCB84-F9BA-43D5-87BE-67443E8EF086}">
      <p15:sldGuideLst xmlns:p15="http://schemas.microsoft.com/office/powerpoint/2012/main">
        <p15:guide id="1" pos="4806" userDrawn="1">
          <p15:clr>
            <a:srgbClr val="FBAE40"/>
          </p15:clr>
        </p15:guide>
        <p15:guide id="2" pos="5322" userDrawn="1">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Picture">
    <p:spTree>
      <p:nvGrpSpPr>
        <p:cNvPr id="1" name=""/>
        <p:cNvGrpSpPr/>
        <p:nvPr/>
      </p:nvGrpSpPr>
      <p:grpSpPr>
        <a:xfrm>
          <a:off x="0" y="0"/>
          <a:ext cx="0" cy="0"/>
          <a:chOff x="0" y="0"/>
          <a:chExt cx="0" cy="0"/>
        </a:xfrm>
      </p:grpSpPr>
      <p:sp>
        <p:nvSpPr>
          <p:cNvPr id="3" name="Slide Number Placeholder 2"/>
          <p:cNvSpPr>
            <a:spLocks noGrp="1"/>
          </p:cNvSpPr>
          <p:nvPr>
            <p:ph type="sldNum" sz="quarter" idx="18"/>
          </p:nvPr>
        </p:nvSpPr>
        <p:spPr/>
        <p:txBody>
          <a:bodyPr/>
          <a:lstStyle/>
          <a:p>
            <a:fld id="{DDD2A080-DA64-4F5C-9131-47EB793B4410}" type="slidenum">
              <a:rPr lang="en-GB" noProof="0" smtClean="0"/>
              <a:pPr/>
              <a:t>‹#›</a:t>
            </a:fld>
            <a:endParaRPr lang="en-GB" noProof="0" dirty="0"/>
          </a:p>
        </p:txBody>
      </p:sp>
      <p:sp>
        <p:nvSpPr>
          <p:cNvPr id="2" name="Title 1"/>
          <p:cNvSpPr>
            <a:spLocks noGrp="1"/>
          </p:cNvSpPr>
          <p:nvPr>
            <p:ph type="title"/>
          </p:nvPr>
        </p:nvSpPr>
        <p:spPr/>
        <p:txBody>
          <a:bodyPr/>
          <a:lstStyle/>
          <a:p>
            <a:r>
              <a:rPr lang="en-US" noProof="0"/>
              <a:t>Click to edit Master title style</a:t>
            </a:r>
            <a:endParaRPr lang="en-GB" noProof="0" dirty="0"/>
          </a:p>
        </p:txBody>
      </p:sp>
      <p:sp>
        <p:nvSpPr>
          <p:cNvPr id="14" name="Picture Placeholder 13"/>
          <p:cNvSpPr>
            <a:spLocks noGrp="1"/>
          </p:cNvSpPr>
          <p:nvPr>
            <p:ph type="pic" sz="quarter" idx="19"/>
          </p:nvPr>
        </p:nvSpPr>
        <p:spPr bwMode="gray">
          <a:xfrm>
            <a:off x="696912" y="1201147"/>
            <a:ext cx="11199600" cy="4999652"/>
          </a:xfrm>
          <a:custGeom>
            <a:avLst/>
            <a:gdLst>
              <a:gd name="connsiteX0" fmla="*/ 95997 w 11199600"/>
              <a:gd name="connsiteY0" fmla="*/ 0 h 4999652"/>
              <a:gd name="connsiteX1" fmla="*/ 11103603 w 11199600"/>
              <a:gd name="connsiteY1" fmla="*/ 0 h 4999652"/>
              <a:gd name="connsiteX2" fmla="*/ 11199600 w 11199600"/>
              <a:gd name="connsiteY2" fmla="*/ 96110 h 4999652"/>
              <a:gd name="connsiteX3" fmla="*/ 11199600 w 11199600"/>
              <a:gd name="connsiteY3" fmla="*/ 335165 h 4999652"/>
              <a:gd name="connsiteX4" fmla="*/ 11199600 w 11199600"/>
              <a:gd name="connsiteY4" fmla="*/ 370350 h 4999652"/>
              <a:gd name="connsiteX5" fmla="*/ 11199600 w 11199600"/>
              <a:gd name="connsiteY5" fmla="*/ 379204 h 4999652"/>
              <a:gd name="connsiteX6" fmla="*/ 11199600 w 11199600"/>
              <a:gd name="connsiteY6" fmla="*/ 400048 h 4999652"/>
              <a:gd name="connsiteX7" fmla="*/ 11199600 w 11199600"/>
              <a:gd name="connsiteY7" fmla="*/ 400232 h 4999652"/>
              <a:gd name="connsiteX8" fmla="*/ 11199600 w 11199600"/>
              <a:gd name="connsiteY8" fmla="*/ 471202 h 4999652"/>
              <a:gd name="connsiteX9" fmla="*/ 11199600 w 11199600"/>
              <a:gd name="connsiteY9" fmla="*/ 475721 h 4999652"/>
              <a:gd name="connsiteX10" fmla="*/ 11199600 w 11199600"/>
              <a:gd name="connsiteY10" fmla="*/ 508692 h 4999652"/>
              <a:gd name="connsiteX11" fmla="*/ 11199600 w 11199600"/>
              <a:gd name="connsiteY11" fmla="*/ 554484 h 4999652"/>
              <a:gd name="connsiteX12" fmla="*/ 11199600 w 11199600"/>
              <a:gd name="connsiteY12" fmla="*/ 563015 h 4999652"/>
              <a:gd name="connsiteX13" fmla="*/ 11199600 w 11199600"/>
              <a:gd name="connsiteY13" fmla="*/ 609405 h 4999652"/>
              <a:gd name="connsiteX14" fmla="*/ 11199600 w 11199600"/>
              <a:gd name="connsiteY14" fmla="*/ 662759 h 4999652"/>
              <a:gd name="connsiteX15" fmla="*/ 11199600 w 11199600"/>
              <a:gd name="connsiteY15" fmla="*/ 674288 h 4999652"/>
              <a:gd name="connsiteX16" fmla="*/ 11199600 w 11199600"/>
              <a:gd name="connsiteY16" fmla="*/ 749961 h 4999652"/>
              <a:gd name="connsiteX17" fmla="*/ 11199600 w 11199600"/>
              <a:gd name="connsiteY17" fmla="*/ 775785 h 4999652"/>
              <a:gd name="connsiteX18" fmla="*/ 11199600 w 11199600"/>
              <a:gd name="connsiteY18" fmla="*/ 837255 h 4999652"/>
              <a:gd name="connsiteX19" fmla="*/ 11199600 w 11199600"/>
              <a:gd name="connsiteY19" fmla="*/ 902921 h 4999652"/>
              <a:gd name="connsiteX20" fmla="*/ 11199600 w 11199600"/>
              <a:gd name="connsiteY20" fmla="*/ 936999 h 4999652"/>
              <a:gd name="connsiteX21" fmla="*/ 11199600 w 11199600"/>
              <a:gd name="connsiteY21" fmla="*/ 1016524 h 4999652"/>
              <a:gd name="connsiteX22" fmla="*/ 11199600 w 11199600"/>
              <a:gd name="connsiteY22" fmla="*/ 1029131 h 4999652"/>
              <a:gd name="connsiteX23" fmla="*/ 11199600 w 11199600"/>
              <a:gd name="connsiteY23" fmla="*/ 1044999 h 4999652"/>
              <a:gd name="connsiteX24" fmla="*/ 11199600 w 11199600"/>
              <a:gd name="connsiteY24" fmla="*/ 1046406 h 4999652"/>
              <a:gd name="connsiteX25" fmla="*/ 11199600 w 11199600"/>
              <a:gd name="connsiteY25" fmla="*/ 1050025 h 4999652"/>
              <a:gd name="connsiteX26" fmla="*/ 11199600 w 11199600"/>
              <a:gd name="connsiteY26" fmla="*/ 1074887 h 4999652"/>
              <a:gd name="connsiteX27" fmla="*/ 11199600 w 11199600"/>
              <a:gd name="connsiteY27" fmla="*/ 1176672 h 4999652"/>
              <a:gd name="connsiteX28" fmla="*/ 11199600 w 11199600"/>
              <a:gd name="connsiteY28" fmla="*/ 1177161 h 4999652"/>
              <a:gd name="connsiteX29" fmla="*/ 11199600 w 11199600"/>
              <a:gd name="connsiteY29" fmla="*/ 1202847 h 4999652"/>
              <a:gd name="connsiteX30" fmla="*/ 11199600 w 11199600"/>
              <a:gd name="connsiteY30" fmla="*/ 1208224 h 4999652"/>
              <a:gd name="connsiteX31" fmla="*/ 11199600 w 11199600"/>
              <a:gd name="connsiteY31" fmla="*/ 1255579 h 4999652"/>
              <a:gd name="connsiteX32" fmla="*/ 11199600 w 11199600"/>
              <a:gd name="connsiteY32" fmla="*/ 1290764 h 4999652"/>
              <a:gd name="connsiteX33" fmla="*/ 11199600 w 11199600"/>
              <a:gd name="connsiteY33" fmla="*/ 1299618 h 4999652"/>
              <a:gd name="connsiteX34" fmla="*/ 11199600 w 11199600"/>
              <a:gd name="connsiteY34" fmla="*/ 1319238 h 4999652"/>
              <a:gd name="connsiteX35" fmla="*/ 11199600 w 11199600"/>
              <a:gd name="connsiteY35" fmla="*/ 1319239 h 4999652"/>
              <a:gd name="connsiteX36" fmla="*/ 11199600 w 11199600"/>
              <a:gd name="connsiteY36" fmla="*/ 1320462 h 4999652"/>
              <a:gd name="connsiteX37" fmla="*/ 11199600 w 11199600"/>
              <a:gd name="connsiteY37" fmla="*/ 1320646 h 4999652"/>
              <a:gd name="connsiteX38" fmla="*/ 11199600 w 11199600"/>
              <a:gd name="connsiteY38" fmla="*/ 1337290 h 4999652"/>
              <a:gd name="connsiteX39" fmla="*/ 11199600 w 11199600"/>
              <a:gd name="connsiteY39" fmla="*/ 1349128 h 4999652"/>
              <a:gd name="connsiteX40" fmla="*/ 11199600 w 11199600"/>
              <a:gd name="connsiteY40" fmla="*/ 1362376 h 4999652"/>
              <a:gd name="connsiteX41" fmla="*/ 11199600 w 11199600"/>
              <a:gd name="connsiteY41" fmla="*/ 1377295 h 4999652"/>
              <a:gd name="connsiteX42" fmla="*/ 11199600 w 11199600"/>
              <a:gd name="connsiteY42" fmla="*/ 1377296 h 4999652"/>
              <a:gd name="connsiteX43" fmla="*/ 11199600 w 11199600"/>
              <a:gd name="connsiteY43" fmla="*/ 1391616 h 4999652"/>
              <a:gd name="connsiteX44" fmla="*/ 11199600 w 11199600"/>
              <a:gd name="connsiteY44" fmla="*/ 1396135 h 4999652"/>
              <a:gd name="connsiteX45" fmla="*/ 11199600 w 11199600"/>
              <a:gd name="connsiteY45" fmla="*/ 1429106 h 4999652"/>
              <a:gd name="connsiteX46" fmla="*/ 11199600 w 11199600"/>
              <a:gd name="connsiteY46" fmla="*/ 1474898 h 4999652"/>
              <a:gd name="connsiteX47" fmla="*/ 11199600 w 11199600"/>
              <a:gd name="connsiteY47" fmla="*/ 1477086 h 4999652"/>
              <a:gd name="connsiteX48" fmla="*/ 11199600 w 11199600"/>
              <a:gd name="connsiteY48" fmla="*/ 1477087 h 4999652"/>
              <a:gd name="connsiteX49" fmla="*/ 11199600 w 11199600"/>
              <a:gd name="connsiteY49" fmla="*/ 1483429 h 4999652"/>
              <a:gd name="connsiteX50" fmla="*/ 11199600 w 11199600"/>
              <a:gd name="connsiteY50" fmla="*/ 1529819 h 4999652"/>
              <a:gd name="connsiteX51" fmla="*/ 11199600 w 11199600"/>
              <a:gd name="connsiteY51" fmla="*/ 1569176 h 4999652"/>
              <a:gd name="connsiteX52" fmla="*/ 11199600 w 11199600"/>
              <a:gd name="connsiteY52" fmla="*/ 1569177 h 4999652"/>
              <a:gd name="connsiteX53" fmla="*/ 11199600 w 11199600"/>
              <a:gd name="connsiteY53" fmla="*/ 1583173 h 4999652"/>
              <a:gd name="connsiteX54" fmla="*/ 11199600 w 11199600"/>
              <a:gd name="connsiteY54" fmla="*/ 1594702 h 4999652"/>
              <a:gd name="connsiteX55" fmla="*/ 11199600 w 11199600"/>
              <a:gd name="connsiteY55" fmla="*/ 1607195 h 4999652"/>
              <a:gd name="connsiteX56" fmla="*/ 11199600 w 11199600"/>
              <a:gd name="connsiteY56" fmla="*/ 1611530 h 4999652"/>
              <a:gd name="connsiteX57" fmla="*/ 11199600 w 11199600"/>
              <a:gd name="connsiteY57" fmla="*/ 1651535 h 4999652"/>
              <a:gd name="connsiteX58" fmla="*/ 11199600 w 11199600"/>
              <a:gd name="connsiteY58" fmla="*/ 1651536 h 4999652"/>
              <a:gd name="connsiteX59" fmla="*/ 11199600 w 11199600"/>
              <a:gd name="connsiteY59" fmla="*/ 1670375 h 4999652"/>
              <a:gd name="connsiteX60" fmla="*/ 11199600 w 11199600"/>
              <a:gd name="connsiteY60" fmla="*/ 1696199 h 4999652"/>
              <a:gd name="connsiteX61" fmla="*/ 11199600 w 11199600"/>
              <a:gd name="connsiteY61" fmla="*/ 1757669 h 4999652"/>
              <a:gd name="connsiteX62" fmla="*/ 11199600 w 11199600"/>
              <a:gd name="connsiteY62" fmla="*/ 1779317 h 4999652"/>
              <a:gd name="connsiteX63" fmla="*/ 11199600 w 11199600"/>
              <a:gd name="connsiteY63" fmla="*/ 1779318 h 4999652"/>
              <a:gd name="connsiteX64" fmla="*/ 11199600 w 11199600"/>
              <a:gd name="connsiteY64" fmla="*/ 1823335 h 4999652"/>
              <a:gd name="connsiteX65" fmla="*/ 11199600 w 11199600"/>
              <a:gd name="connsiteY65" fmla="*/ 1843416 h 4999652"/>
              <a:gd name="connsiteX66" fmla="*/ 11199600 w 11199600"/>
              <a:gd name="connsiteY66" fmla="*/ 1843417 h 4999652"/>
              <a:gd name="connsiteX67" fmla="*/ 11199600 w 11199600"/>
              <a:gd name="connsiteY67" fmla="*/ 1857413 h 4999652"/>
              <a:gd name="connsiteX68" fmla="*/ 11199600 w 11199600"/>
              <a:gd name="connsiteY68" fmla="*/ 1881436 h 4999652"/>
              <a:gd name="connsiteX69" fmla="*/ 11199600 w 11199600"/>
              <a:gd name="connsiteY69" fmla="*/ 1898682 h 4999652"/>
              <a:gd name="connsiteX70" fmla="*/ 11199600 w 11199600"/>
              <a:gd name="connsiteY70" fmla="*/ 1965413 h 4999652"/>
              <a:gd name="connsiteX71" fmla="*/ 11199600 w 11199600"/>
              <a:gd name="connsiteY71" fmla="*/ 1970439 h 4999652"/>
              <a:gd name="connsiteX72" fmla="*/ 11199600 w 11199600"/>
              <a:gd name="connsiteY72" fmla="*/ 2008550 h 4999652"/>
              <a:gd name="connsiteX73" fmla="*/ 11199600 w 11199600"/>
              <a:gd name="connsiteY73" fmla="*/ 2008551 h 4999652"/>
              <a:gd name="connsiteX74" fmla="*/ 11199600 w 11199600"/>
              <a:gd name="connsiteY74" fmla="*/ 2053557 h 4999652"/>
              <a:gd name="connsiteX75" fmla="*/ 11199600 w 11199600"/>
              <a:gd name="connsiteY75" fmla="*/ 2053558 h 4999652"/>
              <a:gd name="connsiteX76" fmla="*/ 11199600 w 11199600"/>
              <a:gd name="connsiteY76" fmla="*/ 2097575 h 4999652"/>
              <a:gd name="connsiteX77" fmla="*/ 11199600 w 11199600"/>
              <a:gd name="connsiteY77" fmla="*/ 2123261 h 4999652"/>
              <a:gd name="connsiteX78" fmla="*/ 11199600 w 11199600"/>
              <a:gd name="connsiteY78" fmla="*/ 2172922 h 4999652"/>
              <a:gd name="connsiteX79" fmla="*/ 11199600 w 11199600"/>
              <a:gd name="connsiteY79" fmla="*/ 2212580 h 4999652"/>
              <a:gd name="connsiteX80" fmla="*/ 11199600 w 11199600"/>
              <a:gd name="connsiteY80" fmla="*/ 2239653 h 4999652"/>
              <a:gd name="connsiteX81" fmla="*/ 11199600 w 11199600"/>
              <a:gd name="connsiteY81" fmla="*/ 2257704 h 4999652"/>
              <a:gd name="connsiteX82" fmla="*/ 11199600 w 11199600"/>
              <a:gd name="connsiteY82" fmla="*/ 2257705 h 4999652"/>
              <a:gd name="connsiteX83" fmla="*/ 11199600 w 11199600"/>
              <a:gd name="connsiteY83" fmla="*/ 2282790 h 4999652"/>
              <a:gd name="connsiteX84" fmla="*/ 11199600 w 11199600"/>
              <a:gd name="connsiteY84" fmla="*/ 2282791 h 4999652"/>
              <a:gd name="connsiteX85" fmla="*/ 11199600 w 11199600"/>
              <a:gd name="connsiteY85" fmla="*/ 2297710 h 4999652"/>
              <a:gd name="connsiteX86" fmla="*/ 11199600 w 11199600"/>
              <a:gd name="connsiteY86" fmla="*/ 2397501 h 4999652"/>
              <a:gd name="connsiteX87" fmla="*/ 11199600 w 11199600"/>
              <a:gd name="connsiteY87" fmla="*/ 2486821 h 4999652"/>
              <a:gd name="connsiteX88" fmla="*/ 11199600 w 11199600"/>
              <a:gd name="connsiteY88" fmla="*/ 2489591 h 4999652"/>
              <a:gd name="connsiteX89" fmla="*/ 11199600 w 11199600"/>
              <a:gd name="connsiteY89" fmla="*/ 2527609 h 4999652"/>
              <a:gd name="connsiteX90" fmla="*/ 11199600 w 11199600"/>
              <a:gd name="connsiteY90" fmla="*/ 2527610 h 4999652"/>
              <a:gd name="connsiteX91" fmla="*/ 11199600 w 11199600"/>
              <a:gd name="connsiteY91" fmla="*/ 2531944 h 4999652"/>
              <a:gd name="connsiteX92" fmla="*/ 11199600 w 11199600"/>
              <a:gd name="connsiteY92" fmla="*/ 2531945 h 4999652"/>
              <a:gd name="connsiteX93" fmla="*/ 11199600 w 11199600"/>
              <a:gd name="connsiteY93" fmla="*/ 2549720 h 4999652"/>
              <a:gd name="connsiteX94" fmla="*/ 11199600 w 11199600"/>
              <a:gd name="connsiteY94" fmla="*/ 2571950 h 4999652"/>
              <a:gd name="connsiteX95" fmla="*/ 11199600 w 11199600"/>
              <a:gd name="connsiteY95" fmla="*/ 2699732 h 4999652"/>
              <a:gd name="connsiteX96" fmla="*/ 11199600 w 11199600"/>
              <a:gd name="connsiteY96" fmla="*/ 2763831 h 4999652"/>
              <a:gd name="connsiteX97" fmla="*/ 11199600 w 11199600"/>
              <a:gd name="connsiteY97" fmla="*/ 2790282 h 4999652"/>
              <a:gd name="connsiteX98" fmla="*/ 11199600 w 11199600"/>
              <a:gd name="connsiteY98" fmla="*/ 2801850 h 4999652"/>
              <a:gd name="connsiteX99" fmla="*/ 11199600 w 11199600"/>
              <a:gd name="connsiteY99" fmla="*/ 2819096 h 4999652"/>
              <a:gd name="connsiteX100" fmla="*/ 11199600 w 11199600"/>
              <a:gd name="connsiteY100" fmla="*/ 2823960 h 4999652"/>
              <a:gd name="connsiteX101" fmla="*/ 11199600 w 11199600"/>
              <a:gd name="connsiteY101" fmla="*/ 2910931 h 4999652"/>
              <a:gd name="connsiteX102" fmla="*/ 11199600 w 11199600"/>
              <a:gd name="connsiteY102" fmla="*/ 3093336 h 4999652"/>
              <a:gd name="connsiteX103" fmla="*/ 11199600 w 11199600"/>
              <a:gd name="connsiteY103" fmla="*/ 3132994 h 4999652"/>
              <a:gd name="connsiteX104" fmla="*/ 11199600 w 11199600"/>
              <a:gd name="connsiteY104" fmla="*/ 3185171 h 4999652"/>
              <a:gd name="connsiteX105" fmla="*/ 11199600 w 11199600"/>
              <a:gd name="connsiteY105" fmla="*/ 3297044 h 4999652"/>
              <a:gd name="connsiteX106" fmla="*/ 11199600 w 11199600"/>
              <a:gd name="connsiteY106" fmla="*/ 3407235 h 4999652"/>
              <a:gd name="connsiteX107" fmla="*/ 11199600 w 11199600"/>
              <a:gd name="connsiteY107" fmla="*/ 3470134 h 4999652"/>
              <a:gd name="connsiteX108" fmla="*/ 11199600 w 11199600"/>
              <a:gd name="connsiteY108" fmla="*/ 3571284 h 4999652"/>
              <a:gd name="connsiteX109" fmla="*/ 11199600 w 11199600"/>
              <a:gd name="connsiteY109" fmla="*/ 3708888 h 4999652"/>
              <a:gd name="connsiteX110" fmla="*/ 11199600 w 11199600"/>
              <a:gd name="connsiteY110" fmla="*/ 3744374 h 4999652"/>
              <a:gd name="connsiteX111" fmla="*/ 11199600 w 11199600"/>
              <a:gd name="connsiteY111" fmla="*/ 3831345 h 4999652"/>
              <a:gd name="connsiteX112" fmla="*/ 11199600 w 11199600"/>
              <a:gd name="connsiteY112" fmla="*/ 3983128 h 4999652"/>
              <a:gd name="connsiteX113" fmla="*/ 11199600 w 11199600"/>
              <a:gd name="connsiteY113" fmla="*/ 4105585 h 4999652"/>
              <a:gd name="connsiteX114" fmla="*/ 11199600 w 11199600"/>
              <a:gd name="connsiteY114" fmla="*/ 4217458 h 4999652"/>
              <a:gd name="connsiteX115" fmla="*/ 11199600 w 11199600"/>
              <a:gd name="connsiteY115" fmla="*/ 4491698 h 4999652"/>
              <a:gd name="connsiteX116" fmla="*/ 11199600 w 11199600"/>
              <a:gd name="connsiteY116" fmla="*/ 4629302 h 4999652"/>
              <a:gd name="connsiteX117" fmla="*/ 11199600 w 11199600"/>
              <a:gd name="connsiteY117" fmla="*/ 4903542 h 4999652"/>
              <a:gd name="connsiteX118" fmla="*/ 11103603 w 11199600"/>
              <a:gd name="connsiteY118" fmla="*/ 4999652 h 4999652"/>
              <a:gd name="connsiteX119" fmla="*/ 95997 w 11199600"/>
              <a:gd name="connsiteY119" fmla="*/ 4999652 h 4999652"/>
              <a:gd name="connsiteX120" fmla="*/ 0 w 11199600"/>
              <a:gd name="connsiteY120" fmla="*/ 4903542 h 4999652"/>
              <a:gd name="connsiteX121" fmla="*/ 0 w 11199600"/>
              <a:gd name="connsiteY121" fmla="*/ 4899807 h 4999652"/>
              <a:gd name="connsiteX122" fmla="*/ 0 w 11199600"/>
              <a:gd name="connsiteY122" fmla="*/ 4890936 h 4999652"/>
              <a:gd name="connsiteX123" fmla="*/ 0 w 11199600"/>
              <a:gd name="connsiteY123" fmla="*/ 4873660 h 4999652"/>
              <a:gd name="connsiteX124" fmla="*/ 0 w 11199600"/>
              <a:gd name="connsiteY124" fmla="*/ 4845179 h 4999652"/>
              <a:gd name="connsiteX125" fmla="*/ 0 w 11199600"/>
              <a:gd name="connsiteY125" fmla="*/ 4802691 h 4999652"/>
              <a:gd name="connsiteX126" fmla="*/ 0 w 11199600"/>
              <a:gd name="connsiteY126" fmla="*/ 4743394 h 4999652"/>
              <a:gd name="connsiteX127" fmla="*/ 0 w 11199600"/>
              <a:gd name="connsiteY127" fmla="*/ 4664487 h 4999652"/>
              <a:gd name="connsiteX128" fmla="*/ 0 w 11199600"/>
              <a:gd name="connsiteY128" fmla="*/ 4629302 h 4999652"/>
              <a:gd name="connsiteX129" fmla="*/ 0 w 11199600"/>
              <a:gd name="connsiteY129" fmla="*/ 4628196 h 4999652"/>
              <a:gd name="connsiteX130" fmla="*/ 0 w 11199600"/>
              <a:gd name="connsiteY130" fmla="*/ 4620448 h 4999652"/>
              <a:gd name="connsiteX131" fmla="*/ 0 w 11199600"/>
              <a:gd name="connsiteY131" fmla="*/ 4599605 h 4999652"/>
              <a:gd name="connsiteX132" fmla="*/ 0 w 11199600"/>
              <a:gd name="connsiteY132" fmla="*/ 4599420 h 4999652"/>
              <a:gd name="connsiteX133" fmla="*/ 0 w 11199600"/>
              <a:gd name="connsiteY133" fmla="*/ 4558471 h 4999652"/>
              <a:gd name="connsiteX134" fmla="*/ 0 w 11199600"/>
              <a:gd name="connsiteY134" fmla="*/ 4528451 h 4999652"/>
              <a:gd name="connsiteX135" fmla="*/ 0 w 11199600"/>
              <a:gd name="connsiteY135" fmla="*/ 4523932 h 4999652"/>
              <a:gd name="connsiteX136" fmla="*/ 0 w 11199600"/>
              <a:gd name="connsiteY136" fmla="*/ 4490960 h 4999652"/>
              <a:gd name="connsiteX137" fmla="*/ 0 w 11199600"/>
              <a:gd name="connsiteY137" fmla="*/ 4445169 h 4999652"/>
              <a:gd name="connsiteX138" fmla="*/ 0 w 11199600"/>
              <a:gd name="connsiteY138" fmla="*/ 4436638 h 4999652"/>
              <a:gd name="connsiteX139" fmla="*/ 0 w 11199600"/>
              <a:gd name="connsiteY139" fmla="*/ 4390247 h 4999652"/>
              <a:gd name="connsiteX140" fmla="*/ 0 w 11199600"/>
              <a:gd name="connsiteY140" fmla="*/ 4336893 h 4999652"/>
              <a:gd name="connsiteX141" fmla="*/ 0 w 11199600"/>
              <a:gd name="connsiteY141" fmla="*/ 4325365 h 4999652"/>
              <a:gd name="connsiteX142" fmla="*/ 0 w 11199600"/>
              <a:gd name="connsiteY142" fmla="*/ 4249692 h 4999652"/>
              <a:gd name="connsiteX143" fmla="*/ 0 w 11199600"/>
              <a:gd name="connsiteY143" fmla="*/ 4223868 h 4999652"/>
              <a:gd name="connsiteX144" fmla="*/ 0 w 11199600"/>
              <a:gd name="connsiteY144" fmla="*/ 4162398 h 4999652"/>
              <a:gd name="connsiteX145" fmla="*/ 0 w 11199600"/>
              <a:gd name="connsiteY145" fmla="*/ 4096731 h 4999652"/>
              <a:gd name="connsiteX146" fmla="*/ 0 w 11199600"/>
              <a:gd name="connsiteY146" fmla="*/ 4062653 h 4999652"/>
              <a:gd name="connsiteX147" fmla="*/ 0 w 11199600"/>
              <a:gd name="connsiteY147" fmla="*/ 3983128 h 4999652"/>
              <a:gd name="connsiteX148" fmla="*/ 0 w 11199600"/>
              <a:gd name="connsiteY148" fmla="*/ 3979393 h 4999652"/>
              <a:gd name="connsiteX149" fmla="*/ 0 w 11199600"/>
              <a:gd name="connsiteY149" fmla="*/ 3970522 h 4999652"/>
              <a:gd name="connsiteX150" fmla="*/ 0 w 11199600"/>
              <a:gd name="connsiteY150" fmla="*/ 3954654 h 4999652"/>
              <a:gd name="connsiteX151" fmla="*/ 0 w 11199600"/>
              <a:gd name="connsiteY151" fmla="*/ 3953246 h 4999652"/>
              <a:gd name="connsiteX152" fmla="*/ 0 w 11199600"/>
              <a:gd name="connsiteY152" fmla="*/ 3949628 h 4999652"/>
              <a:gd name="connsiteX153" fmla="*/ 0 w 11199600"/>
              <a:gd name="connsiteY153" fmla="*/ 3924765 h 4999652"/>
              <a:gd name="connsiteX154" fmla="*/ 0 w 11199600"/>
              <a:gd name="connsiteY154" fmla="*/ 3882277 h 4999652"/>
              <a:gd name="connsiteX155" fmla="*/ 0 w 11199600"/>
              <a:gd name="connsiteY155" fmla="*/ 3822980 h 4999652"/>
              <a:gd name="connsiteX156" fmla="*/ 0 w 11199600"/>
              <a:gd name="connsiteY156" fmla="*/ 3822491 h 4999652"/>
              <a:gd name="connsiteX157" fmla="*/ 0 w 11199600"/>
              <a:gd name="connsiteY157" fmla="*/ 3796806 h 4999652"/>
              <a:gd name="connsiteX158" fmla="*/ 0 w 11199600"/>
              <a:gd name="connsiteY158" fmla="*/ 3744073 h 4999652"/>
              <a:gd name="connsiteX159" fmla="*/ 0 w 11199600"/>
              <a:gd name="connsiteY159" fmla="*/ 3708888 h 4999652"/>
              <a:gd name="connsiteX160" fmla="*/ 0 w 11199600"/>
              <a:gd name="connsiteY160" fmla="*/ 3707782 h 4999652"/>
              <a:gd name="connsiteX161" fmla="*/ 0 w 11199600"/>
              <a:gd name="connsiteY161" fmla="*/ 3700034 h 4999652"/>
              <a:gd name="connsiteX162" fmla="*/ 0 w 11199600"/>
              <a:gd name="connsiteY162" fmla="*/ 3680414 h 4999652"/>
              <a:gd name="connsiteX163" fmla="*/ 0 w 11199600"/>
              <a:gd name="connsiteY163" fmla="*/ 3679191 h 4999652"/>
              <a:gd name="connsiteX164" fmla="*/ 0 w 11199600"/>
              <a:gd name="connsiteY164" fmla="*/ 3679006 h 4999652"/>
              <a:gd name="connsiteX165" fmla="*/ 0 w 11199600"/>
              <a:gd name="connsiteY165" fmla="*/ 3638057 h 4999652"/>
              <a:gd name="connsiteX166" fmla="*/ 0 w 11199600"/>
              <a:gd name="connsiteY166" fmla="*/ 3622356 h 4999652"/>
              <a:gd name="connsiteX167" fmla="*/ 0 w 11199600"/>
              <a:gd name="connsiteY167" fmla="*/ 3608037 h 4999652"/>
              <a:gd name="connsiteX168" fmla="*/ 0 w 11199600"/>
              <a:gd name="connsiteY168" fmla="*/ 3603518 h 4999652"/>
              <a:gd name="connsiteX169" fmla="*/ 0 w 11199600"/>
              <a:gd name="connsiteY169" fmla="*/ 3570546 h 4999652"/>
              <a:gd name="connsiteX170" fmla="*/ 0 w 11199600"/>
              <a:gd name="connsiteY170" fmla="*/ 3524755 h 4999652"/>
              <a:gd name="connsiteX171" fmla="*/ 0 w 11199600"/>
              <a:gd name="connsiteY171" fmla="*/ 3522566 h 4999652"/>
              <a:gd name="connsiteX172" fmla="*/ 0 w 11199600"/>
              <a:gd name="connsiteY172" fmla="*/ 3516224 h 4999652"/>
              <a:gd name="connsiteX173" fmla="*/ 0 w 11199600"/>
              <a:gd name="connsiteY173" fmla="*/ 3469833 h 4999652"/>
              <a:gd name="connsiteX174" fmla="*/ 0 w 11199600"/>
              <a:gd name="connsiteY174" fmla="*/ 3430476 h 4999652"/>
              <a:gd name="connsiteX175" fmla="*/ 0 w 11199600"/>
              <a:gd name="connsiteY175" fmla="*/ 3416479 h 4999652"/>
              <a:gd name="connsiteX176" fmla="*/ 0 w 11199600"/>
              <a:gd name="connsiteY176" fmla="*/ 3404951 h 4999652"/>
              <a:gd name="connsiteX177" fmla="*/ 0 w 11199600"/>
              <a:gd name="connsiteY177" fmla="*/ 3348116 h 4999652"/>
              <a:gd name="connsiteX178" fmla="*/ 0 w 11199600"/>
              <a:gd name="connsiteY178" fmla="*/ 3329278 h 4999652"/>
              <a:gd name="connsiteX179" fmla="*/ 0 w 11199600"/>
              <a:gd name="connsiteY179" fmla="*/ 3303454 h 4999652"/>
              <a:gd name="connsiteX180" fmla="*/ 0 w 11199600"/>
              <a:gd name="connsiteY180" fmla="*/ 3241984 h 4999652"/>
              <a:gd name="connsiteX181" fmla="*/ 0 w 11199600"/>
              <a:gd name="connsiteY181" fmla="*/ 3220334 h 4999652"/>
              <a:gd name="connsiteX182" fmla="*/ 0 w 11199600"/>
              <a:gd name="connsiteY182" fmla="*/ 3176317 h 4999652"/>
              <a:gd name="connsiteX183" fmla="*/ 0 w 11199600"/>
              <a:gd name="connsiteY183" fmla="*/ 3156236 h 4999652"/>
              <a:gd name="connsiteX184" fmla="*/ 0 w 11199600"/>
              <a:gd name="connsiteY184" fmla="*/ 3142239 h 4999652"/>
              <a:gd name="connsiteX185" fmla="*/ 0 w 11199600"/>
              <a:gd name="connsiteY185" fmla="*/ 3034240 h 4999652"/>
              <a:gd name="connsiteX186" fmla="*/ 0 w 11199600"/>
              <a:gd name="connsiteY186" fmla="*/ 3029214 h 4999652"/>
              <a:gd name="connsiteX187" fmla="*/ 0 w 11199600"/>
              <a:gd name="connsiteY187" fmla="*/ 2991101 h 4999652"/>
              <a:gd name="connsiteX188" fmla="*/ 0 w 11199600"/>
              <a:gd name="connsiteY188" fmla="*/ 2946094 h 4999652"/>
              <a:gd name="connsiteX189" fmla="*/ 0 w 11199600"/>
              <a:gd name="connsiteY189" fmla="*/ 2902077 h 4999652"/>
              <a:gd name="connsiteX190" fmla="*/ 0 w 11199600"/>
              <a:gd name="connsiteY190" fmla="*/ 2876392 h 4999652"/>
              <a:gd name="connsiteX191" fmla="*/ 0 w 11199600"/>
              <a:gd name="connsiteY191" fmla="*/ 2790282 h 4999652"/>
              <a:gd name="connsiteX192" fmla="*/ 0 w 11199600"/>
              <a:gd name="connsiteY192" fmla="*/ 2787072 h 4999652"/>
              <a:gd name="connsiteX193" fmla="*/ 0 w 11199600"/>
              <a:gd name="connsiteY193" fmla="*/ 2760000 h 4999652"/>
              <a:gd name="connsiteX194" fmla="*/ 0 w 11199600"/>
              <a:gd name="connsiteY194" fmla="*/ 2741948 h 4999652"/>
              <a:gd name="connsiteX195" fmla="*/ 0 w 11199600"/>
              <a:gd name="connsiteY195" fmla="*/ 2741947 h 4999652"/>
              <a:gd name="connsiteX196" fmla="*/ 0 w 11199600"/>
              <a:gd name="connsiteY196" fmla="*/ 2716862 h 4999652"/>
              <a:gd name="connsiteX197" fmla="*/ 0 w 11199600"/>
              <a:gd name="connsiteY197" fmla="*/ 2716861 h 4999652"/>
              <a:gd name="connsiteX198" fmla="*/ 0 w 11199600"/>
              <a:gd name="connsiteY198" fmla="*/ 2701942 h 4999652"/>
              <a:gd name="connsiteX199" fmla="*/ 0 w 11199600"/>
              <a:gd name="connsiteY199" fmla="*/ 2602152 h 4999652"/>
              <a:gd name="connsiteX200" fmla="*/ 0 w 11199600"/>
              <a:gd name="connsiteY200" fmla="*/ 2512832 h 4999652"/>
              <a:gd name="connsiteX201" fmla="*/ 0 w 11199600"/>
              <a:gd name="connsiteY201" fmla="*/ 2510062 h 4999652"/>
              <a:gd name="connsiteX202" fmla="*/ 0 w 11199600"/>
              <a:gd name="connsiteY202" fmla="*/ 2472043 h 4999652"/>
              <a:gd name="connsiteX203" fmla="*/ 0 w 11199600"/>
              <a:gd name="connsiteY203" fmla="*/ 2472042 h 4999652"/>
              <a:gd name="connsiteX204" fmla="*/ 0 w 11199600"/>
              <a:gd name="connsiteY204" fmla="*/ 2467708 h 4999652"/>
              <a:gd name="connsiteX205" fmla="*/ 0 w 11199600"/>
              <a:gd name="connsiteY205" fmla="*/ 2467707 h 4999652"/>
              <a:gd name="connsiteX206" fmla="*/ 0 w 11199600"/>
              <a:gd name="connsiteY206" fmla="*/ 2449933 h 4999652"/>
              <a:gd name="connsiteX207" fmla="*/ 0 w 11199600"/>
              <a:gd name="connsiteY207" fmla="*/ 2427702 h 4999652"/>
              <a:gd name="connsiteX208" fmla="*/ 0 w 11199600"/>
              <a:gd name="connsiteY208" fmla="*/ 2299920 h 4999652"/>
              <a:gd name="connsiteX209" fmla="*/ 0 w 11199600"/>
              <a:gd name="connsiteY209" fmla="*/ 2235822 h 4999652"/>
              <a:gd name="connsiteX210" fmla="*/ 0 w 11199600"/>
              <a:gd name="connsiteY210" fmla="*/ 2197803 h 4999652"/>
              <a:gd name="connsiteX211" fmla="*/ 0 w 11199600"/>
              <a:gd name="connsiteY211" fmla="*/ 2197802 h 4999652"/>
              <a:gd name="connsiteX212" fmla="*/ 0 w 11199600"/>
              <a:gd name="connsiteY212" fmla="*/ 2180556 h 4999652"/>
              <a:gd name="connsiteX213" fmla="*/ 0 w 11199600"/>
              <a:gd name="connsiteY213" fmla="*/ 2180555 h 4999652"/>
              <a:gd name="connsiteX214" fmla="*/ 0 w 11199600"/>
              <a:gd name="connsiteY214" fmla="*/ 2175692 h 4999652"/>
              <a:gd name="connsiteX215" fmla="*/ 0 w 11199600"/>
              <a:gd name="connsiteY215" fmla="*/ 2088721 h 4999652"/>
              <a:gd name="connsiteX216" fmla="*/ 0 w 11199600"/>
              <a:gd name="connsiteY216" fmla="*/ 2070687 h 4999652"/>
              <a:gd name="connsiteX217" fmla="*/ 0 w 11199600"/>
              <a:gd name="connsiteY217" fmla="*/ 2025680 h 4999652"/>
              <a:gd name="connsiteX218" fmla="*/ 0 w 11199600"/>
              <a:gd name="connsiteY218" fmla="*/ 1906316 h 4999652"/>
              <a:gd name="connsiteX219" fmla="*/ 0 w 11199600"/>
              <a:gd name="connsiteY219" fmla="*/ 1906315 h 4999652"/>
              <a:gd name="connsiteX220" fmla="*/ 0 w 11199600"/>
              <a:gd name="connsiteY220" fmla="*/ 1866658 h 4999652"/>
              <a:gd name="connsiteX221" fmla="*/ 0 w 11199600"/>
              <a:gd name="connsiteY221" fmla="*/ 1866657 h 4999652"/>
              <a:gd name="connsiteX222" fmla="*/ 0 w 11199600"/>
              <a:gd name="connsiteY222" fmla="*/ 1821533 h 4999652"/>
              <a:gd name="connsiteX223" fmla="*/ 0 w 11199600"/>
              <a:gd name="connsiteY223" fmla="*/ 1814481 h 4999652"/>
              <a:gd name="connsiteX224" fmla="*/ 0 w 11199600"/>
              <a:gd name="connsiteY224" fmla="*/ 1796447 h 4999652"/>
              <a:gd name="connsiteX225" fmla="*/ 0 w 11199600"/>
              <a:gd name="connsiteY225" fmla="*/ 1702609 h 4999652"/>
              <a:gd name="connsiteX226" fmla="*/ 0 w 11199600"/>
              <a:gd name="connsiteY226" fmla="*/ 1592418 h 4999652"/>
              <a:gd name="connsiteX227" fmla="*/ 0 w 11199600"/>
              <a:gd name="connsiteY227" fmla="*/ 1592417 h 4999652"/>
              <a:gd name="connsiteX228" fmla="*/ 0 w 11199600"/>
              <a:gd name="connsiteY228" fmla="*/ 1551628 h 4999652"/>
              <a:gd name="connsiteX229" fmla="*/ 0 w 11199600"/>
              <a:gd name="connsiteY229" fmla="*/ 1547293 h 4999652"/>
              <a:gd name="connsiteX230" fmla="*/ 0 w 11199600"/>
              <a:gd name="connsiteY230" fmla="*/ 1529519 h 4999652"/>
              <a:gd name="connsiteX231" fmla="*/ 0 w 11199600"/>
              <a:gd name="connsiteY231" fmla="*/ 1529518 h 4999652"/>
              <a:gd name="connsiteX232" fmla="*/ 0 w 11199600"/>
              <a:gd name="connsiteY232" fmla="*/ 1428369 h 4999652"/>
              <a:gd name="connsiteX233" fmla="*/ 0 w 11199600"/>
              <a:gd name="connsiteY233" fmla="*/ 1290764 h 4999652"/>
              <a:gd name="connsiteX234" fmla="*/ 0 w 11199600"/>
              <a:gd name="connsiteY234" fmla="*/ 1277388 h 4999652"/>
              <a:gd name="connsiteX235" fmla="*/ 0 w 11199600"/>
              <a:gd name="connsiteY235" fmla="*/ 1260141 h 4999652"/>
              <a:gd name="connsiteX236" fmla="*/ 0 w 11199600"/>
              <a:gd name="connsiteY236" fmla="*/ 1255278 h 4999652"/>
              <a:gd name="connsiteX237" fmla="*/ 0 w 11199600"/>
              <a:gd name="connsiteY237" fmla="*/ 1255277 h 4999652"/>
              <a:gd name="connsiteX238" fmla="*/ 0 w 11199600"/>
              <a:gd name="connsiteY238" fmla="*/ 1208224 h 4999652"/>
              <a:gd name="connsiteX239" fmla="*/ 0 w 11199600"/>
              <a:gd name="connsiteY239" fmla="*/ 1168307 h 4999652"/>
              <a:gd name="connsiteX240" fmla="*/ 0 w 11199600"/>
              <a:gd name="connsiteY240" fmla="*/ 1016524 h 4999652"/>
              <a:gd name="connsiteX241" fmla="*/ 0 w 11199600"/>
              <a:gd name="connsiteY241" fmla="*/ 894067 h 4999652"/>
              <a:gd name="connsiteX242" fmla="*/ 0 w 11199600"/>
              <a:gd name="connsiteY242" fmla="*/ 782195 h 4999652"/>
              <a:gd name="connsiteX243" fmla="*/ 0 w 11199600"/>
              <a:gd name="connsiteY243" fmla="*/ 507955 h 4999652"/>
              <a:gd name="connsiteX244" fmla="*/ 0 w 11199600"/>
              <a:gd name="connsiteY244" fmla="*/ 370350 h 4999652"/>
              <a:gd name="connsiteX245" fmla="*/ 0 w 11199600"/>
              <a:gd name="connsiteY245" fmla="*/ 96110 h 4999652"/>
              <a:gd name="connsiteX246" fmla="*/ 95997 w 11199600"/>
              <a:gd name="connsiteY246" fmla="*/ 0 h 4999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Lst>
            <a:rect l="l" t="t" r="r" b="b"/>
            <a:pathLst>
              <a:path w="11199600" h="4999652">
                <a:moveTo>
                  <a:pt x="95997" y="0"/>
                </a:moveTo>
                <a:lnTo>
                  <a:pt x="11103603" y="0"/>
                </a:lnTo>
                <a:cubicBezTo>
                  <a:pt x="11199600" y="0"/>
                  <a:pt x="11199600" y="96110"/>
                  <a:pt x="11199600" y="96110"/>
                </a:cubicBezTo>
                <a:cubicBezTo>
                  <a:pt x="11199600" y="96110"/>
                  <a:pt x="11199600" y="96110"/>
                  <a:pt x="11199600" y="335165"/>
                </a:cubicBezTo>
                <a:lnTo>
                  <a:pt x="11199600" y="370350"/>
                </a:lnTo>
                <a:cubicBezTo>
                  <a:pt x="11199600" y="370350"/>
                  <a:pt x="11199600" y="370350"/>
                  <a:pt x="11199600" y="379204"/>
                </a:cubicBezTo>
                <a:lnTo>
                  <a:pt x="11199600" y="400048"/>
                </a:lnTo>
                <a:lnTo>
                  <a:pt x="11199600" y="400232"/>
                </a:lnTo>
                <a:cubicBezTo>
                  <a:pt x="11199600" y="415173"/>
                  <a:pt x="11199600" y="437585"/>
                  <a:pt x="11199600" y="471202"/>
                </a:cubicBezTo>
                <a:lnTo>
                  <a:pt x="11199600" y="475721"/>
                </a:lnTo>
                <a:lnTo>
                  <a:pt x="11199600" y="508692"/>
                </a:lnTo>
                <a:cubicBezTo>
                  <a:pt x="11199600" y="522527"/>
                  <a:pt x="11199600" y="537744"/>
                  <a:pt x="11199600" y="554484"/>
                </a:cubicBezTo>
                <a:lnTo>
                  <a:pt x="11199600" y="563015"/>
                </a:lnTo>
                <a:lnTo>
                  <a:pt x="11199600" y="609405"/>
                </a:lnTo>
                <a:lnTo>
                  <a:pt x="11199600" y="662759"/>
                </a:lnTo>
                <a:lnTo>
                  <a:pt x="11199600" y="674288"/>
                </a:lnTo>
                <a:cubicBezTo>
                  <a:pt x="11199600" y="697668"/>
                  <a:pt x="11199600" y="722846"/>
                  <a:pt x="11199600" y="749961"/>
                </a:cubicBezTo>
                <a:lnTo>
                  <a:pt x="11199600" y="775785"/>
                </a:lnTo>
                <a:lnTo>
                  <a:pt x="11199600" y="837255"/>
                </a:lnTo>
                <a:lnTo>
                  <a:pt x="11199600" y="902921"/>
                </a:lnTo>
                <a:lnTo>
                  <a:pt x="11199600" y="936999"/>
                </a:lnTo>
                <a:lnTo>
                  <a:pt x="11199600" y="1016524"/>
                </a:lnTo>
                <a:cubicBezTo>
                  <a:pt x="11199600" y="1016524"/>
                  <a:pt x="11199600" y="1016524"/>
                  <a:pt x="11199600" y="1029131"/>
                </a:cubicBezTo>
                <a:lnTo>
                  <a:pt x="11199600" y="1044999"/>
                </a:lnTo>
                <a:lnTo>
                  <a:pt x="11199600" y="1046406"/>
                </a:lnTo>
                <a:lnTo>
                  <a:pt x="11199600" y="1050025"/>
                </a:lnTo>
                <a:lnTo>
                  <a:pt x="11199600" y="1074887"/>
                </a:lnTo>
                <a:cubicBezTo>
                  <a:pt x="11199600" y="1098232"/>
                  <a:pt x="11199600" y="1130916"/>
                  <a:pt x="11199600" y="1176672"/>
                </a:cubicBezTo>
                <a:lnTo>
                  <a:pt x="11199600" y="1177161"/>
                </a:lnTo>
                <a:lnTo>
                  <a:pt x="11199600" y="1202847"/>
                </a:lnTo>
                <a:lnTo>
                  <a:pt x="11199600" y="1208224"/>
                </a:lnTo>
                <a:lnTo>
                  <a:pt x="11199600" y="1255579"/>
                </a:lnTo>
                <a:lnTo>
                  <a:pt x="11199600" y="1290764"/>
                </a:lnTo>
                <a:cubicBezTo>
                  <a:pt x="11199600" y="1290764"/>
                  <a:pt x="11199600" y="1290764"/>
                  <a:pt x="11199600" y="1299618"/>
                </a:cubicBezTo>
                <a:lnTo>
                  <a:pt x="11199600" y="1319238"/>
                </a:lnTo>
                <a:lnTo>
                  <a:pt x="11199600" y="1319239"/>
                </a:lnTo>
                <a:lnTo>
                  <a:pt x="11199600" y="1320462"/>
                </a:lnTo>
                <a:lnTo>
                  <a:pt x="11199600" y="1320646"/>
                </a:lnTo>
                <a:lnTo>
                  <a:pt x="11199600" y="1337290"/>
                </a:lnTo>
                <a:lnTo>
                  <a:pt x="11199600" y="1349128"/>
                </a:lnTo>
                <a:lnTo>
                  <a:pt x="11199600" y="1362376"/>
                </a:lnTo>
                <a:lnTo>
                  <a:pt x="11199600" y="1377295"/>
                </a:lnTo>
                <a:lnTo>
                  <a:pt x="11199600" y="1377296"/>
                </a:lnTo>
                <a:lnTo>
                  <a:pt x="11199600" y="1391616"/>
                </a:lnTo>
                <a:lnTo>
                  <a:pt x="11199600" y="1396135"/>
                </a:lnTo>
                <a:lnTo>
                  <a:pt x="11199600" y="1429106"/>
                </a:lnTo>
                <a:cubicBezTo>
                  <a:pt x="11199600" y="1442941"/>
                  <a:pt x="11199600" y="1458158"/>
                  <a:pt x="11199600" y="1474898"/>
                </a:cubicBezTo>
                <a:lnTo>
                  <a:pt x="11199600" y="1477086"/>
                </a:lnTo>
                <a:lnTo>
                  <a:pt x="11199600" y="1477087"/>
                </a:lnTo>
                <a:lnTo>
                  <a:pt x="11199600" y="1483429"/>
                </a:lnTo>
                <a:lnTo>
                  <a:pt x="11199600" y="1529819"/>
                </a:lnTo>
                <a:lnTo>
                  <a:pt x="11199600" y="1569176"/>
                </a:lnTo>
                <a:lnTo>
                  <a:pt x="11199600" y="1569177"/>
                </a:lnTo>
                <a:lnTo>
                  <a:pt x="11199600" y="1583173"/>
                </a:lnTo>
                <a:lnTo>
                  <a:pt x="11199600" y="1594702"/>
                </a:lnTo>
                <a:lnTo>
                  <a:pt x="11199600" y="1607195"/>
                </a:lnTo>
                <a:lnTo>
                  <a:pt x="11199600" y="1611530"/>
                </a:lnTo>
                <a:lnTo>
                  <a:pt x="11199600" y="1651535"/>
                </a:lnTo>
                <a:lnTo>
                  <a:pt x="11199600" y="1651536"/>
                </a:lnTo>
                <a:lnTo>
                  <a:pt x="11199600" y="1670375"/>
                </a:lnTo>
                <a:lnTo>
                  <a:pt x="11199600" y="1696199"/>
                </a:lnTo>
                <a:lnTo>
                  <a:pt x="11199600" y="1757669"/>
                </a:lnTo>
                <a:lnTo>
                  <a:pt x="11199600" y="1779317"/>
                </a:lnTo>
                <a:lnTo>
                  <a:pt x="11199600" y="1779318"/>
                </a:lnTo>
                <a:lnTo>
                  <a:pt x="11199600" y="1823335"/>
                </a:lnTo>
                <a:lnTo>
                  <a:pt x="11199600" y="1843416"/>
                </a:lnTo>
                <a:lnTo>
                  <a:pt x="11199600" y="1843417"/>
                </a:lnTo>
                <a:lnTo>
                  <a:pt x="11199600" y="1857413"/>
                </a:lnTo>
                <a:lnTo>
                  <a:pt x="11199600" y="1881436"/>
                </a:lnTo>
                <a:lnTo>
                  <a:pt x="11199600" y="1898682"/>
                </a:lnTo>
                <a:lnTo>
                  <a:pt x="11199600" y="1965413"/>
                </a:lnTo>
                <a:lnTo>
                  <a:pt x="11199600" y="1970439"/>
                </a:lnTo>
                <a:lnTo>
                  <a:pt x="11199600" y="2008550"/>
                </a:lnTo>
                <a:lnTo>
                  <a:pt x="11199600" y="2008551"/>
                </a:lnTo>
                <a:lnTo>
                  <a:pt x="11199600" y="2053557"/>
                </a:lnTo>
                <a:lnTo>
                  <a:pt x="11199600" y="2053558"/>
                </a:lnTo>
                <a:lnTo>
                  <a:pt x="11199600" y="2097575"/>
                </a:lnTo>
                <a:lnTo>
                  <a:pt x="11199600" y="2123261"/>
                </a:lnTo>
                <a:lnTo>
                  <a:pt x="11199600" y="2172922"/>
                </a:lnTo>
                <a:lnTo>
                  <a:pt x="11199600" y="2212580"/>
                </a:lnTo>
                <a:lnTo>
                  <a:pt x="11199600" y="2239653"/>
                </a:lnTo>
                <a:lnTo>
                  <a:pt x="11199600" y="2257704"/>
                </a:lnTo>
                <a:lnTo>
                  <a:pt x="11199600" y="2257705"/>
                </a:lnTo>
                <a:lnTo>
                  <a:pt x="11199600" y="2282790"/>
                </a:lnTo>
                <a:lnTo>
                  <a:pt x="11199600" y="2282791"/>
                </a:lnTo>
                <a:lnTo>
                  <a:pt x="11199600" y="2297710"/>
                </a:lnTo>
                <a:lnTo>
                  <a:pt x="11199600" y="2397501"/>
                </a:lnTo>
                <a:lnTo>
                  <a:pt x="11199600" y="2486821"/>
                </a:lnTo>
                <a:lnTo>
                  <a:pt x="11199600" y="2489591"/>
                </a:lnTo>
                <a:lnTo>
                  <a:pt x="11199600" y="2527609"/>
                </a:lnTo>
                <a:lnTo>
                  <a:pt x="11199600" y="2527610"/>
                </a:lnTo>
                <a:lnTo>
                  <a:pt x="11199600" y="2531944"/>
                </a:lnTo>
                <a:lnTo>
                  <a:pt x="11199600" y="2531945"/>
                </a:lnTo>
                <a:lnTo>
                  <a:pt x="11199600" y="2549720"/>
                </a:lnTo>
                <a:lnTo>
                  <a:pt x="11199600" y="2571950"/>
                </a:lnTo>
                <a:lnTo>
                  <a:pt x="11199600" y="2699732"/>
                </a:lnTo>
                <a:lnTo>
                  <a:pt x="11199600" y="2763831"/>
                </a:lnTo>
                <a:lnTo>
                  <a:pt x="11199600" y="2790282"/>
                </a:lnTo>
                <a:lnTo>
                  <a:pt x="11199600" y="2801850"/>
                </a:lnTo>
                <a:lnTo>
                  <a:pt x="11199600" y="2819096"/>
                </a:lnTo>
                <a:lnTo>
                  <a:pt x="11199600" y="2823960"/>
                </a:lnTo>
                <a:lnTo>
                  <a:pt x="11199600" y="2910931"/>
                </a:lnTo>
                <a:lnTo>
                  <a:pt x="11199600" y="3093336"/>
                </a:lnTo>
                <a:lnTo>
                  <a:pt x="11199600" y="3132994"/>
                </a:lnTo>
                <a:lnTo>
                  <a:pt x="11199600" y="3185171"/>
                </a:lnTo>
                <a:lnTo>
                  <a:pt x="11199600" y="3297044"/>
                </a:lnTo>
                <a:lnTo>
                  <a:pt x="11199600" y="3407235"/>
                </a:lnTo>
                <a:lnTo>
                  <a:pt x="11199600" y="3470134"/>
                </a:lnTo>
                <a:lnTo>
                  <a:pt x="11199600" y="3571284"/>
                </a:lnTo>
                <a:lnTo>
                  <a:pt x="11199600" y="3708888"/>
                </a:lnTo>
                <a:lnTo>
                  <a:pt x="11199600" y="3744374"/>
                </a:lnTo>
                <a:lnTo>
                  <a:pt x="11199600" y="3831345"/>
                </a:lnTo>
                <a:lnTo>
                  <a:pt x="11199600" y="3983128"/>
                </a:lnTo>
                <a:lnTo>
                  <a:pt x="11199600" y="4105585"/>
                </a:lnTo>
                <a:lnTo>
                  <a:pt x="11199600" y="4217458"/>
                </a:lnTo>
                <a:lnTo>
                  <a:pt x="11199600" y="4491698"/>
                </a:lnTo>
                <a:lnTo>
                  <a:pt x="11199600" y="4629302"/>
                </a:lnTo>
                <a:lnTo>
                  <a:pt x="11199600" y="4903542"/>
                </a:lnTo>
                <a:cubicBezTo>
                  <a:pt x="11199600" y="4999652"/>
                  <a:pt x="11103603" y="4999652"/>
                  <a:pt x="11103603" y="4999652"/>
                </a:cubicBezTo>
                <a:cubicBezTo>
                  <a:pt x="11103603" y="4999652"/>
                  <a:pt x="11103603" y="4999652"/>
                  <a:pt x="95997" y="4999652"/>
                </a:cubicBezTo>
                <a:cubicBezTo>
                  <a:pt x="0" y="4999652"/>
                  <a:pt x="0" y="4903542"/>
                  <a:pt x="0" y="4903542"/>
                </a:cubicBezTo>
                <a:lnTo>
                  <a:pt x="0" y="4899807"/>
                </a:lnTo>
                <a:lnTo>
                  <a:pt x="0" y="4890936"/>
                </a:lnTo>
                <a:lnTo>
                  <a:pt x="0" y="4873660"/>
                </a:lnTo>
                <a:lnTo>
                  <a:pt x="0" y="4845179"/>
                </a:lnTo>
                <a:lnTo>
                  <a:pt x="0" y="4802691"/>
                </a:lnTo>
                <a:lnTo>
                  <a:pt x="0" y="4743394"/>
                </a:lnTo>
                <a:lnTo>
                  <a:pt x="0" y="4664487"/>
                </a:lnTo>
                <a:lnTo>
                  <a:pt x="0" y="4629302"/>
                </a:lnTo>
                <a:lnTo>
                  <a:pt x="0" y="4628196"/>
                </a:lnTo>
                <a:lnTo>
                  <a:pt x="0" y="4620448"/>
                </a:lnTo>
                <a:lnTo>
                  <a:pt x="0" y="4599605"/>
                </a:lnTo>
                <a:lnTo>
                  <a:pt x="0" y="4599420"/>
                </a:lnTo>
                <a:lnTo>
                  <a:pt x="0" y="4558471"/>
                </a:lnTo>
                <a:lnTo>
                  <a:pt x="0" y="4528451"/>
                </a:lnTo>
                <a:lnTo>
                  <a:pt x="0" y="4523932"/>
                </a:lnTo>
                <a:lnTo>
                  <a:pt x="0" y="4490960"/>
                </a:lnTo>
                <a:lnTo>
                  <a:pt x="0" y="4445169"/>
                </a:lnTo>
                <a:lnTo>
                  <a:pt x="0" y="4436638"/>
                </a:lnTo>
                <a:lnTo>
                  <a:pt x="0" y="4390247"/>
                </a:lnTo>
                <a:lnTo>
                  <a:pt x="0" y="4336893"/>
                </a:lnTo>
                <a:lnTo>
                  <a:pt x="0" y="4325365"/>
                </a:lnTo>
                <a:lnTo>
                  <a:pt x="0" y="4249692"/>
                </a:lnTo>
                <a:lnTo>
                  <a:pt x="0" y="4223868"/>
                </a:lnTo>
                <a:lnTo>
                  <a:pt x="0" y="4162398"/>
                </a:lnTo>
                <a:lnTo>
                  <a:pt x="0" y="4096731"/>
                </a:lnTo>
                <a:lnTo>
                  <a:pt x="0" y="4062653"/>
                </a:lnTo>
                <a:lnTo>
                  <a:pt x="0" y="3983128"/>
                </a:lnTo>
                <a:lnTo>
                  <a:pt x="0" y="3979393"/>
                </a:lnTo>
                <a:lnTo>
                  <a:pt x="0" y="3970522"/>
                </a:lnTo>
                <a:lnTo>
                  <a:pt x="0" y="3954654"/>
                </a:lnTo>
                <a:lnTo>
                  <a:pt x="0" y="3953246"/>
                </a:lnTo>
                <a:lnTo>
                  <a:pt x="0" y="3949628"/>
                </a:lnTo>
                <a:lnTo>
                  <a:pt x="0" y="3924765"/>
                </a:lnTo>
                <a:lnTo>
                  <a:pt x="0" y="3882277"/>
                </a:lnTo>
                <a:lnTo>
                  <a:pt x="0" y="3822980"/>
                </a:lnTo>
                <a:lnTo>
                  <a:pt x="0" y="3822491"/>
                </a:lnTo>
                <a:lnTo>
                  <a:pt x="0" y="3796806"/>
                </a:lnTo>
                <a:lnTo>
                  <a:pt x="0" y="3744073"/>
                </a:lnTo>
                <a:lnTo>
                  <a:pt x="0" y="3708888"/>
                </a:lnTo>
                <a:lnTo>
                  <a:pt x="0" y="3707782"/>
                </a:lnTo>
                <a:lnTo>
                  <a:pt x="0" y="3700034"/>
                </a:lnTo>
                <a:lnTo>
                  <a:pt x="0" y="3680414"/>
                </a:lnTo>
                <a:lnTo>
                  <a:pt x="0" y="3679191"/>
                </a:lnTo>
                <a:lnTo>
                  <a:pt x="0" y="3679006"/>
                </a:lnTo>
                <a:lnTo>
                  <a:pt x="0" y="3638057"/>
                </a:lnTo>
                <a:lnTo>
                  <a:pt x="0" y="3622356"/>
                </a:lnTo>
                <a:lnTo>
                  <a:pt x="0" y="3608037"/>
                </a:lnTo>
                <a:lnTo>
                  <a:pt x="0" y="3603518"/>
                </a:lnTo>
                <a:lnTo>
                  <a:pt x="0" y="3570546"/>
                </a:lnTo>
                <a:lnTo>
                  <a:pt x="0" y="3524755"/>
                </a:lnTo>
                <a:lnTo>
                  <a:pt x="0" y="3522566"/>
                </a:lnTo>
                <a:lnTo>
                  <a:pt x="0" y="3516224"/>
                </a:lnTo>
                <a:lnTo>
                  <a:pt x="0" y="3469833"/>
                </a:lnTo>
                <a:lnTo>
                  <a:pt x="0" y="3430476"/>
                </a:lnTo>
                <a:lnTo>
                  <a:pt x="0" y="3416479"/>
                </a:lnTo>
                <a:lnTo>
                  <a:pt x="0" y="3404951"/>
                </a:lnTo>
                <a:lnTo>
                  <a:pt x="0" y="3348116"/>
                </a:lnTo>
                <a:lnTo>
                  <a:pt x="0" y="3329278"/>
                </a:lnTo>
                <a:lnTo>
                  <a:pt x="0" y="3303454"/>
                </a:lnTo>
                <a:lnTo>
                  <a:pt x="0" y="3241984"/>
                </a:lnTo>
                <a:lnTo>
                  <a:pt x="0" y="3220334"/>
                </a:lnTo>
                <a:lnTo>
                  <a:pt x="0" y="3176317"/>
                </a:lnTo>
                <a:lnTo>
                  <a:pt x="0" y="3156236"/>
                </a:lnTo>
                <a:lnTo>
                  <a:pt x="0" y="3142239"/>
                </a:lnTo>
                <a:lnTo>
                  <a:pt x="0" y="3034240"/>
                </a:lnTo>
                <a:lnTo>
                  <a:pt x="0" y="3029214"/>
                </a:lnTo>
                <a:lnTo>
                  <a:pt x="0" y="2991101"/>
                </a:lnTo>
                <a:lnTo>
                  <a:pt x="0" y="2946094"/>
                </a:lnTo>
                <a:lnTo>
                  <a:pt x="0" y="2902077"/>
                </a:lnTo>
                <a:lnTo>
                  <a:pt x="0" y="2876392"/>
                </a:lnTo>
                <a:lnTo>
                  <a:pt x="0" y="2790282"/>
                </a:lnTo>
                <a:lnTo>
                  <a:pt x="0" y="2787072"/>
                </a:lnTo>
                <a:lnTo>
                  <a:pt x="0" y="2760000"/>
                </a:lnTo>
                <a:lnTo>
                  <a:pt x="0" y="2741948"/>
                </a:lnTo>
                <a:lnTo>
                  <a:pt x="0" y="2741947"/>
                </a:lnTo>
                <a:lnTo>
                  <a:pt x="0" y="2716862"/>
                </a:lnTo>
                <a:lnTo>
                  <a:pt x="0" y="2716861"/>
                </a:lnTo>
                <a:lnTo>
                  <a:pt x="0" y="2701942"/>
                </a:lnTo>
                <a:lnTo>
                  <a:pt x="0" y="2602152"/>
                </a:lnTo>
                <a:lnTo>
                  <a:pt x="0" y="2512832"/>
                </a:lnTo>
                <a:lnTo>
                  <a:pt x="0" y="2510062"/>
                </a:lnTo>
                <a:lnTo>
                  <a:pt x="0" y="2472043"/>
                </a:lnTo>
                <a:lnTo>
                  <a:pt x="0" y="2472042"/>
                </a:lnTo>
                <a:lnTo>
                  <a:pt x="0" y="2467708"/>
                </a:lnTo>
                <a:lnTo>
                  <a:pt x="0" y="2467707"/>
                </a:lnTo>
                <a:lnTo>
                  <a:pt x="0" y="2449933"/>
                </a:lnTo>
                <a:lnTo>
                  <a:pt x="0" y="2427702"/>
                </a:lnTo>
                <a:lnTo>
                  <a:pt x="0" y="2299920"/>
                </a:lnTo>
                <a:lnTo>
                  <a:pt x="0" y="2235822"/>
                </a:lnTo>
                <a:lnTo>
                  <a:pt x="0" y="2197803"/>
                </a:lnTo>
                <a:lnTo>
                  <a:pt x="0" y="2197802"/>
                </a:lnTo>
                <a:lnTo>
                  <a:pt x="0" y="2180556"/>
                </a:lnTo>
                <a:lnTo>
                  <a:pt x="0" y="2180555"/>
                </a:lnTo>
                <a:lnTo>
                  <a:pt x="0" y="2175692"/>
                </a:lnTo>
                <a:lnTo>
                  <a:pt x="0" y="2088721"/>
                </a:lnTo>
                <a:lnTo>
                  <a:pt x="0" y="2070687"/>
                </a:lnTo>
                <a:lnTo>
                  <a:pt x="0" y="2025680"/>
                </a:lnTo>
                <a:lnTo>
                  <a:pt x="0" y="1906316"/>
                </a:lnTo>
                <a:lnTo>
                  <a:pt x="0" y="1906315"/>
                </a:lnTo>
                <a:lnTo>
                  <a:pt x="0" y="1866658"/>
                </a:lnTo>
                <a:lnTo>
                  <a:pt x="0" y="1866657"/>
                </a:lnTo>
                <a:lnTo>
                  <a:pt x="0" y="1821533"/>
                </a:lnTo>
                <a:lnTo>
                  <a:pt x="0" y="1814481"/>
                </a:lnTo>
                <a:lnTo>
                  <a:pt x="0" y="1796447"/>
                </a:lnTo>
                <a:lnTo>
                  <a:pt x="0" y="1702609"/>
                </a:lnTo>
                <a:lnTo>
                  <a:pt x="0" y="1592418"/>
                </a:lnTo>
                <a:lnTo>
                  <a:pt x="0" y="1592417"/>
                </a:lnTo>
                <a:lnTo>
                  <a:pt x="0" y="1551628"/>
                </a:lnTo>
                <a:lnTo>
                  <a:pt x="0" y="1547293"/>
                </a:lnTo>
                <a:lnTo>
                  <a:pt x="0" y="1529519"/>
                </a:lnTo>
                <a:lnTo>
                  <a:pt x="0" y="1529518"/>
                </a:lnTo>
                <a:lnTo>
                  <a:pt x="0" y="1428369"/>
                </a:lnTo>
                <a:lnTo>
                  <a:pt x="0" y="1290764"/>
                </a:lnTo>
                <a:lnTo>
                  <a:pt x="0" y="1277388"/>
                </a:lnTo>
                <a:lnTo>
                  <a:pt x="0" y="1260141"/>
                </a:lnTo>
                <a:lnTo>
                  <a:pt x="0" y="1255278"/>
                </a:lnTo>
                <a:lnTo>
                  <a:pt x="0" y="1255277"/>
                </a:lnTo>
                <a:lnTo>
                  <a:pt x="0" y="1208224"/>
                </a:lnTo>
                <a:lnTo>
                  <a:pt x="0" y="1168307"/>
                </a:lnTo>
                <a:lnTo>
                  <a:pt x="0" y="1016524"/>
                </a:lnTo>
                <a:lnTo>
                  <a:pt x="0" y="894067"/>
                </a:lnTo>
                <a:lnTo>
                  <a:pt x="0" y="782195"/>
                </a:lnTo>
                <a:lnTo>
                  <a:pt x="0" y="507955"/>
                </a:lnTo>
                <a:lnTo>
                  <a:pt x="0" y="370350"/>
                </a:lnTo>
                <a:lnTo>
                  <a:pt x="0" y="96110"/>
                </a:lnTo>
                <a:cubicBezTo>
                  <a:pt x="0" y="0"/>
                  <a:pt x="95997" y="0"/>
                  <a:pt x="95997" y="0"/>
                </a:cubicBezTo>
                <a:close/>
              </a:path>
            </a:pathLst>
          </a:custGeom>
          <a:solidFill>
            <a:schemeClr val="bg1">
              <a:lumMod val="95000"/>
              <a:alpha val="10000"/>
            </a:schemeClr>
          </a:solidFill>
        </p:spPr>
        <p:txBody>
          <a:bodyPr wrap="square" lIns="3240000" tIns="36000" rIns="36000" bIns="36000" anchor="ctr" anchorCtr="0">
            <a:noAutofit/>
          </a:bodyPr>
          <a:lstStyle>
            <a:lvl1pPr algn="ctr">
              <a:defRPr sz="1400" b="0"/>
            </a:lvl1pPr>
          </a:lstStyle>
          <a:p>
            <a:r>
              <a:rPr lang="en-US" noProof="0"/>
              <a:t>Click icon to add picture</a:t>
            </a:r>
            <a:endParaRPr lang="en-GB" noProof="0" dirty="0"/>
          </a:p>
        </p:txBody>
      </p:sp>
    </p:spTree>
    <p:extLst>
      <p:ext uri="{BB962C8B-B14F-4D97-AF65-F5344CB8AC3E}">
        <p14:creationId xmlns:p14="http://schemas.microsoft.com/office/powerpoint/2010/main" val="1710659405"/>
      </p:ext>
    </p:extLst>
  </p:cSld>
  <p:clrMapOvr>
    <a:masterClrMapping/>
  </p:clrMapOvr>
  <p:extLst>
    <p:ext uri="{DCECCB84-F9BA-43D5-87BE-67443E8EF086}">
      <p15:sldGuideLst xmlns:p15="http://schemas.microsoft.com/office/powerpoint/2012/main">
        <p15:guide id="1" pos="302">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icture Slide">
    <p:spTree>
      <p:nvGrpSpPr>
        <p:cNvPr id="1" name=""/>
        <p:cNvGrpSpPr/>
        <p:nvPr/>
      </p:nvGrpSpPr>
      <p:grpSpPr>
        <a:xfrm>
          <a:off x="0" y="0"/>
          <a:ext cx="0" cy="0"/>
          <a:chOff x="0" y="0"/>
          <a:chExt cx="0" cy="0"/>
        </a:xfrm>
      </p:grpSpPr>
      <p:sp>
        <p:nvSpPr>
          <p:cNvPr id="8" name="Picture Placeholder 7"/>
          <p:cNvSpPr>
            <a:spLocks noGrp="1"/>
          </p:cNvSpPr>
          <p:nvPr>
            <p:ph type="pic" sz="quarter" idx="14"/>
          </p:nvPr>
        </p:nvSpPr>
        <p:spPr bwMode="gray">
          <a:xfrm>
            <a:off x="696912" y="280733"/>
            <a:ext cx="11199600" cy="5920067"/>
          </a:xfrm>
          <a:custGeom>
            <a:avLst/>
            <a:gdLst>
              <a:gd name="connsiteX0" fmla="*/ 95997 w 11199600"/>
              <a:gd name="connsiteY0" fmla="*/ 0 h 5920067"/>
              <a:gd name="connsiteX1" fmla="*/ 11103603 w 11199600"/>
              <a:gd name="connsiteY1" fmla="*/ 0 h 5920067"/>
              <a:gd name="connsiteX2" fmla="*/ 11199600 w 11199600"/>
              <a:gd name="connsiteY2" fmla="*/ 96110 h 5920067"/>
              <a:gd name="connsiteX3" fmla="*/ 11199600 w 11199600"/>
              <a:gd name="connsiteY3" fmla="*/ 335165 h 5920067"/>
              <a:gd name="connsiteX4" fmla="*/ 11199600 w 11199600"/>
              <a:gd name="connsiteY4" fmla="*/ 370350 h 5920067"/>
              <a:gd name="connsiteX5" fmla="*/ 11199600 w 11199600"/>
              <a:gd name="connsiteY5" fmla="*/ 379204 h 5920067"/>
              <a:gd name="connsiteX6" fmla="*/ 11199600 w 11199600"/>
              <a:gd name="connsiteY6" fmla="*/ 400048 h 5920067"/>
              <a:gd name="connsiteX7" fmla="*/ 11199600 w 11199600"/>
              <a:gd name="connsiteY7" fmla="*/ 400232 h 5920067"/>
              <a:gd name="connsiteX8" fmla="*/ 11199600 w 11199600"/>
              <a:gd name="connsiteY8" fmla="*/ 471202 h 5920067"/>
              <a:gd name="connsiteX9" fmla="*/ 11199600 w 11199600"/>
              <a:gd name="connsiteY9" fmla="*/ 475721 h 5920067"/>
              <a:gd name="connsiteX10" fmla="*/ 11199600 w 11199600"/>
              <a:gd name="connsiteY10" fmla="*/ 508692 h 5920067"/>
              <a:gd name="connsiteX11" fmla="*/ 11199600 w 11199600"/>
              <a:gd name="connsiteY11" fmla="*/ 554484 h 5920067"/>
              <a:gd name="connsiteX12" fmla="*/ 11199600 w 11199600"/>
              <a:gd name="connsiteY12" fmla="*/ 563015 h 5920067"/>
              <a:gd name="connsiteX13" fmla="*/ 11199600 w 11199600"/>
              <a:gd name="connsiteY13" fmla="*/ 609405 h 5920067"/>
              <a:gd name="connsiteX14" fmla="*/ 11199600 w 11199600"/>
              <a:gd name="connsiteY14" fmla="*/ 662759 h 5920067"/>
              <a:gd name="connsiteX15" fmla="*/ 11199600 w 11199600"/>
              <a:gd name="connsiteY15" fmla="*/ 674288 h 5920067"/>
              <a:gd name="connsiteX16" fmla="*/ 11199600 w 11199600"/>
              <a:gd name="connsiteY16" fmla="*/ 749961 h 5920067"/>
              <a:gd name="connsiteX17" fmla="*/ 11199600 w 11199600"/>
              <a:gd name="connsiteY17" fmla="*/ 775785 h 5920067"/>
              <a:gd name="connsiteX18" fmla="*/ 11199600 w 11199600"/>
              <a:gd name="connsiteY18" fmla="*/ 837255 h 5920067"/>
              <a:gd name="connsiteX19" fmla="*/ 11199600 w 11199600"/>
              <a:gd name="connsiteY19" fmla="*/ 902921 h 5920067"/>
              <a:gd name="connsiteX20" fmla="*/ 11199600 w 11199600"/>
              <a:gd name="connsiteY20" fmla="*/ 936999 h 5920067"/>
              <a:gd name="connsiteX21" fmla="*/ 11199600 w 11199600"/>
              <a:gd name="connsiteY21" fmla="*/ 1016524 h 5920067"/>
              <a:gd name="connsiteX22" fmla="*/ 11199600 w 11199600"/>
              <a:gd name="connsiteY22" fmla="*/ 1029131 h 5920067"/>
              <a:gd name="connsiteX23" fmla="*/ 11199600 w 11199600"/>
              <a:gd name="connsiteY23" fmla="*/ 1044999 h 5920067"/>
              <a:gd name="connsiteX24" fmla="*/ 11199600 w 11199600"/>
              <a:gd name="connsiteY24" fmla="*/ 1046406 h 5920067"/>
              <a:gd name="connsiteX25" fmla="*/ 11199600 w 11199600"/>
              <a:gd name="connsiteY25" fmla="*/ 1050025 h 5920067"/>
              <a:gd name="connsiteX26" fmla="*/ 11199600 w 11199600"/>
              <a:gd name="connsiteY26" fmla="*/ 1074887 h 5920067"/>
              <a:gd name="connsiteX27" fmla="*/ 11199600 w 11199600"/>
              <a:gd name="connsiteY27" fmla="*/ 1176672 h 5920067"/>
              <a:gd name="connsiteX28" fmla="*/ 11199600 w 11199600"/>
              <a:gd name="connsiteY28" fmla="*/ 1177161 h 5920067"/>
              <a:gd name="connsiteX29" fmla="*/ 11199600 w 11199600"/>
              <a:gd name="connsiteY29" fmla="*/ 1202847 h 5920067"/>
              <a:gd name="connsiteX30" fmla="*/ 11199600 w 11199600"/>
              <a:gd name="connsiteY30" fmla="*/ 1255579 h 5920067"/>
              <a:gd name="connsiteX31" fmla="*/ 11199600 w 11199600"/>
              <a:gd name="connsiteY31" fmla="*/ 1290764 h 5920067"/>
              <a:gd name="connsiteX32" fmla="*/ 11199600 w 11199600"/>
              <a:gd name="connsiteY32" fmla="*/ 1299618 h 5920067"/>
              <a:gd name="connsiteX33" fmla="*/ 11199600 w 11199600"/>
              <a:gd name="connsiteY33" fmla="*/ 1319239 h 5920067"/>
              <a:gd name="connsiteX34" fmla="*/ 11199600 w 11199600"/>
              <a:gd name="connsiteY34" fmla="*/ 1320462 h 5920067"/>
              <a:gd name="connsiteX35" fmla="*/ 11199600 w 11199600"/>
              <a:gd name="connsiteY35" fmla="*/ 1320646 h 5920067"/>
              <a:gd name="connsiteX36" fmla="*/ 11199600 w 11199600"/>
              <a:gd name="connsiteY36" fmla="*/ 1349128 h 5920067"/>
              <a:gd name="connsiteX37" fmla="*/ 11199600 w 11199600"/>
              <a:gd name="connsiteY37" fmla="*/ 1377296 h 5920067"/>
              <a:gd name="connsiteX38" fmla="*/ 11199600 w 11199600"/>
              <a:gd name="connsiteY38" fmla="*/ 1391616 h 5920067"/>
              <a:gd name="connsiteX39" fmla="*/ 11199600 w 11199600"/>
              <a:gd name="connsiteY39" fmla="*/ 1396135 h 5920067"/>
              <a:gd name="connsiteX40" fmla="*/ 11199600 w 11199600"/>
              <a:gd name="connsiteY40" fmla="*/ 1429106 h 5920067"/>
              <a:gd name="connsiteX41" fmla="*/ 11199600 w 11199600"/>
              <a:gd name="connsiteY41" fmla="*/ 1474898 h 5920067"/>
              <a:gd name="connsiteX42" fmla="*/ 11199600 w 11199600"/>
              <a:gd name="connsiteY42" fmla="*/ 1477087 h 5920067"/>
              <a:gd name="connsiteX43" fmla="*/ 11199600 w 11199600"/>
              <a:gd name="connsiteY43" fmla="*/ 1483429 h 5920067"/>
              <a:gd name="connsiteX44" fmla="*/ 11199600 w 11199600"/>
              <a:gd name="connsiteY44" fmla="*/ 1529819 h 5920067"/>
              <a:gd name="connsiteX45" fmla="*/ 11199600 w 11199600"/>
              <a:gd name="connsiteY45" fmla="*/ 1569177 h 5920067"/>
              <a:gd name="connsiteX46" fmla="*/ 11199600 w 11199600"/>
              <a:gd name="connsiteY46" fmla="*/ 1583173 h 5920067"/>
              <a:gd name="connsiteX47" fmla="*/ 11199600 w 11199600"/>
              <a:gd name="connsiteY47" fmla="*/ 1594702 h 5920067"/>
              <a:gd name="connsiteX48" fmla="*/ 11199600 w 11199600"/>
              <a:gd name="connsiteY48" fmla="*/ 1651536 h 5920067"/>
              <a:gd name="connsiteX49" fmla="*/ 11199600 w 11199600"/>
              <a:gd name="connsiteY49" fmla="*/ 1670375 h 5920067"/>
              <a:gd name="connsiteX50" fmla="*/ 11199600 w 11199600"/>
              <a:gd name="connsiteY50" fmla="*/ 1696199 h 5920067"/>
              <a:gd name="connsiteX51" fmla="*/ 11199600 w 11199600"/>
              <a:gd name="connsiteY51" fmla="*/ 1757669 h 5920067"/>
              <a:gd name="connsiteX52" fmla="*/ 11199600 w 11199600"/>
              <a:gd name="connsiteY52" fmla="*/ 1779318 h 5920067"/>
              <a:gd name="connsiteX53" fmla="*/ 11199600 w 11199600"/>
              <a:gd name="connsiteY53" fmla="*/ 1823335 h 5920067"/>
              <a:gd name="connsiteX54" fmla="*/ 11199600 w 11199600"/>
              <a:gd name="connsiteY54" fmla="*/ 1843417 h 5920067"/>
              <a:gd name="connsiteX55" fmla="*/ 11199600 w 11199600"/>
              <a:gd name="connsiteY55" fmla="*/ 1857413 h 5920067"/>
              <a:gd name="connsiteX56" fmla="*/ 11199600 w 11199600"/>
              <a:gd name="connsiteY56" fmla="*/ 1965413 h 5920067"/>
              <a:gd name="connsiteX57" fmla="*/ 11199600 w 11199600"/>
              <a:gd name="connsiteY57" fmla="*/ 1970439 h 5920067"/>
              <a:gd name="connsiteX58" fmla="*/ 11199600 w 11199600"/>
              <a:gd name="connsiteY58" fmla="*/ 2008551 h 5920067"/>
              <a:gd name="connsiteX59" fmla="*/ 11199600 w 11199600"/>
              <a:gd name="connsiteY59" fmla="*/ 2053558 h 5920067"/>
              <a:gd name="connsiteX60" fmla="*/ 11199600 w 11199600"/>
              <a:gd name="connsiteY60" fmla="*/ 2097575 h 5920067"/>
              <a:gd name="connsiteX61" fmla="*/ 11199600 w 11199600"/>
              <a:gd name="connsiteY61" fmla="*/ 2123261 h 5920067"/>
              <a:gd name="connsiteX62" fmla="*/ 11199600 w 11199600"/>
              <a:gd name="connsiteY62" fmla="*/ 2239653 h 5920067"/>
              <a:gd name="connsiteX63" fmla="*/ 11199600 w 11199600"/>
              <a:gd name="connsiteY63" fmla="*/ 2257705 h 5920067"/>
              <a:gd name="connsiteX64" fmla="*/ 11199600 w 11199600"/>
              <a:gd name="connsiteY64" fmla="*/ 2282791 h 5920067"/>
              <a:gd name="connsiteX65" fmla="*/ 11199600 w 11199600"/>
              <a:gd name="connsiteY65" fmla="*/ 2297710 h 5920067"/>
              <a:gd name="connsiteX66" fmla="*/ 11199600 w 11199600"/>
              <a:gd name="connsiteY66" fmla="*/ 2397501 h 5920067"/>
              <a:gd name="connsiteX67" fmla="*/ 11199600 w 11199600"/>
              <a:gd name="connsiteY67" fmla="*/ 2489591 h 5920067"/>
              <a:gd name="connsiteX68" fmla="*/ 11199600 w 11199600"/>
              <a:gd name="connsiteY68" fmla="*/ 2527610 h 5920067"/>
              <a:gd name="connsiteX69" fmla="*/ 11199600 w 11199600"/>
              <a:gd name="connsiteY69" fmla="*/ 2531945 h 5920067"/>
              <a:gd name="connsiteX70" fmla="*/ 11199600 w 11199600"/>
              <a:gd name="connsiteY70" fmla="*/ 2571950 h 5920067"/>
              <a:gd name="connsiteX71" fmla="*/ 11199600 w 11199600"/>
              <a:gd name="connsiteY71" fmla="*/ 2699732 h 5920067"/>
              <a:gd name="connsiteX72" fmla="*/ 11199600 w 11199600"/>
              <a:gd name="connsiteY72" fmla="*/ 2763831 h 5920067"/>
              <a:gd name="connsiteX73" fmla="*/ 11199600 w 11199600"/>
              <a:gd name="connsiteY73" fmla="*/ 2801851 h 5920067"/>
              <a:gd name="connsiteX74" fmla="*/ 11199600 w 11199600"/>
              <a:gd name="connsiteY74" fmla="*/ 2819097 h 5920067"/>
              <a:gd name="connsiteX75" fmla="*/ 11199600 w 11199600"/>
              <a:gd name="connsiteY75" fmla="*/ 2928965 h 5920067"/>
              <a:gd name="connsiteX76" fmla="*/ 11199600 w 11199600"/>
              <a:gd name="connsiteY76" fmla="*/ 2973972 h 5920067"/>
              <a:gd name="connsiteX77" fmla="*/ 11199600 w 11199600"/>
              <a:gd name="connsiteY77" fmla="*/ 3093337 h 5920067"/>
              <a:gd name="connsiteX78" fmla="*/ 11199600 w 11199600"/>
              <a:gd name="connsiteY78" fmla="*/ 3132995 h 5920067"/>
              <a:gd name="connsiteX79" fmla="*/ 11199600 w 11199600"/>
              <a:gd name="connsiteY79" fmla="*/ 3178119 h 5920067"/>
              <a:gd name="connsiteX80" fmla="*/ 11199600 w 11199600"/>
              <a:gd name="connsiteY80" fmla="*/ 3203205 h 5920067"/>
              <a:gd name="connsiteX81" fmla="*/ 11199600 w 11199600"/>
              <a:gd name="connsiteY81" fmla="*/ 3407236 h 5920067"/>
              <a:gd name="connsiteX82" fmla="*/ 11199600 w 11199600"/>
              <a:gd name="connsiteY82" fmla="*/ 3448024 h 5920067"/>
              <a:gd name="connsiteX83" fmla="*/ 11199600 w 11199600"/>
              <a:gd name="connsiteY83" fmla="*/ 3452359 h 5920067"/>
              <a:gd name="connsiteX84" fmla="*/ 11199600 w 11199600"/>
              <a:gd name="connsiteY84" fmla="*/ 3470135 h 5920067"/>
              <a:gd name="connsiteX85" fmla="*/ 11199600 w 11199600"/>
              <a:gd name="connsiteY85" fmla="*/ 3722265 h 5920067"/>
              <a:gd name="connsiteX86" fmla="*/ 11199600 w 11199600"/>
              <a:gd name="connsiteY86" fmla="*/ 3739511 h 5920067"/>
              <a:gd name="connsiteX87" fmla="*/ 11199600 w 11199600"/>
              <a:gd name="connsiteY87" fmla="*/ 3744375 h 5920067"/>
              <a:gd name="connsiteX88" fmla="*/ 11199600 w 11199600"/>
              <a:gd name="connsiteY88" fmla="*/ 3831346 h 5920067"/>
              <a:gd name="connsiteX89" fmla="*/ 11199600 w 11199600"/>
              <a:gd name="connsiteY89" fmla="*/ 4013751 h 5920067"/>
              <a:gd name="connsiteX90" fmla="*/ 11199600 w 11199600"/>
              <a:gd name="connsiteY90" fmla="*/ 4053409 h 5920067"/>
              <a:gd name="connsiteX91" fmla="*/ 11199600 w 11199600"/>
              <a:gd name="connsiteY91" fmla="*/ 4105586 h 5920067"/>
              <a:gd name="connsiteX92" fmla="*/ 11199600 w 11199600"/>
              <a:gd name="connsiteY92" fmla="*/ 4217459 h 5920067"/>
              <a:gd name="connsiteX93" fmla="*/ 11199600 w 11199600"/>
              <a:gd name="connsiteY93" fmla="*/ 4327650 h 5920067"/>
              <a:gd name="connsiteX94" fmla="*/ 11199600 w 11199600"/>
              <a:gd name="connsiteY94" fmla="*/ 4390549 h 5920067"/>
              <a:gd name="connsiteX95" fmla="*/ 11199600 w 11199600"/>
              <a:gd name="connsiteY95" fmla="*/ 4491699 h 5920067"/>
              <a:gd name="connsiteX96" fmla="*/ 11199600 w 11199600"/>
              <a:gd name="connsiteY96" fmla="*/ 4629303 h 5920067"/>
              <a:gd name="connsiteX97" fmla="*/ 11199600 w 11199600"/>
              <a:gd name="connsiteY97" fmla="*/ 4664789 h 5920067"/>
              <a:gd name="connsiteX98" fmla="*/ 11199600 w 11199600"/>
              <a:gd name="connsiteY98" fmla="*/ 4751760 h 5920067"/>
              <a:gd name="connsiteX99" fmla="*/ 11199600 w 11199600"/>
              <a:gd name="connsiteY99" fmla="*/ 4903543 h 5920067"/>
              <a:gd name="connsiteX100" fmla="*/ 11199600 w 11199600"/>
              <a:gd name="connsiteY100" fmla="*/ 5026000 h 5920067"/>
              <a:gd name="connsiteX101" fmla="*/ 11199600 w 11199600"/>
              <a:gd name="connsiteY101" fmla="*/ 5137873 h 5920067"/>
              <a:gd name="connsiteX102" fmla="*/ 11199600 w 11199600"/>
              <a:gd name="connsiteY102" fmla="*/ 5412113 h 5920067"/>
              <a:gd name="connsiteX103" fmla="*/ 11199600 w 11199600"/>
              <a:gd name="connsiteY103" fmla="*/ 5549717 h 5920067"/>
              <a:gd name="connsiteX104" fmla="*/ 11199600 w 11199600"/>
              <a:gd name="connsiteY104" fmla="*/ 5823957 h 5920067"/>
              <a:gd name="connsiteX105" fmla="*/ 11103603 w 11199600"/>
              <a:gd name="connsiteY105" fmla="*/ 5920067 h 5920067"/>
              <a:gd name="connsiteX106" fmla="*/ 95997 w 11199600"/>
              <a:gd name="connsiteY106" fmla="*/ 5920067 h 5920067"/>
              <a:gd name="connsiteX107" fmla="*/ 0 w 11199600"/>
              <a:gd name="connsiteY107" fmla="*/ 5823957 h 5920067"/>
              <a:gd name="connsiteX108" fmla="*/ 0 w 11199600"/>
              <a:gd name="connsiteY108" fmla="*/ 5820222 h 5920067"/>
              <a:gd name="connsiteX109" fmla="*/ 0 w 11199600"/>
              <a:gd name="connsiteY109" fmla="*/ 5811351 h 5920067"/>
              <a:gd name="connsiteX110" fmla="*/ 0 w 11199600"/>
              <a:gd name="connsiteY110" fmla="*/ 5794075 h 5920067"/>
              <a:gd name="connsiteX111" fmla="*/ 0 w 11199600"/>
              <a:gd name="connsiteY111" fmla="*/ 5765594 h 5920067"/>
              <a:gd name="connsiteX112" fmla="*/ 0 w 11199600"/>
              <a:gd name="connsiteY112" fmla="*/ 5723106 h 5920067"/>
              <a:gd name="connsiteX113" fmla="*/ 0 w 11199600"/>
              <a:gd name="connsiteY113" fmla="*/ 5663809 h 5920067"/>
              <a:gd name="connsiteX114" fmla="*/ 0 w 11199600"/>
              <a:gd name="connsiteY114" fmla="*/ 5584902 h 5920067"/>
              <a:gd name="connsiteX115" fmla="*/ 0 w 11199600"/>
              <a:gd name="connsiteY115" fmla="*/ 5549717 h 5920067"/>
              <a:gd name="connsiteX116" fmla="*/ 0 w 11199600"/>
              <a:gd name="connsiteY116" fmla="*/ 5548611 h 5920067"/>
              <a:gd name="connsiteX117" fmla="*/ 0 w 11199600"/>
              <a:gd name="connsiteY117" fmla="*/ 5540863 h 5920067"/>
              <a:gd name="connsiteX118" fmla="*/ 0 w 11199600"/>
              <a:gd name="connsiteY118" fmla="*/ 5520020 h 5920067"/>
              <a:gd name="connsiteX119" fmla="*/ 0 w 11199600"/>
              <a:gd name="connsiteY119" fmla="*/ 5519835 h 5920067"/>
              <a:gd name="connsiteX120" fmla="*/ 0 w 11199600"/>
              <a:gd name="connsiteY120" fmla="*/ 5478886 h 5920067"/>
              <a:gd name="connsiteX121" fmla="*/ 0 w 11199600"/>
              <a:gd name="connsiteY121" fmla="*/ 5448866 h 5920067"/>
              <a:gd name="connsiteX122" fmla="*/ 0 w 11199600"/>
              <a:gd name="connsiteY122" fmla="*/ 5444347 h 5920067"/>
              <a:gd name="connsiteX123" fmla="*/ 0 w 11199600"/>
              <a:gd name="connsiteY123" fmla="*/ 5411375 h 5920067"/>
              <a:gd name="connsiteX124" fmla="*/ 0 w 11199600"/>
              <a:gd name="connsiteY124" fmla="*/ 5365584 h 5920067"/>
              <a:gd name="connsiteX125" fmla="*/ 0 w 11199600"/>
              <a:gd name="connsiteY125" fmla="*/ 5357053 h 5920067"/>
              <a:gd name="connsiteX126" fmla="*/ 0 w 11199600"/>
              <a:gd name="connsiteY126" fmla="*/ 5310662 h 5920067"/>
              <a:gd name="connsiteX127" fmla="*/ 0 w 11199600"/>
              <a:gd name="connsiteY127" fmla="*/ 5257308 h 5920067"/>
              <a:gd name="connsiteX128" fmla="*/ 0 w 11199600"/>
              <a:gd name="connsiteY128" fmla="*/ 5245780 h 5920067"/>
              <a:gd name="connsiteX129" fmla="*/ 0 w 11199600"/>
              <a:gd name="connsiteY129" fmla="*/ 5170107 h 5920067"/>
              <a:gd name="connsiteX130" fmla="*/ 0 w 11199600"/>
              <a:gd name="connsiteY130" fmla="*/ 5144283 h 5920067"/>
              <a:gd name="connsiteX131" fmla="*/ 0 w 11199600"/>
              <a:gd name="connsiteY131" fmla="*/ 5082813 h 5920067"/>
              <a:gd name="connsiteX132" fmla="*/ 0 w 11199600"/>
              <a:gd name="connsiteY132" fmla="*/ 5017146 h 5920067"/>
              <a:gd name="connsiteX133" fmla="*/ 0 w 11199600"/>
              <a:gd name="connsiteY133" fmla="*/ 4983068 h 5920067"/>
              <a:gd name="connsiteX134" fmla="*/ 0 w 11199600"/>
              <a:gd name="connsiteY134" fmla="*/ 4903543 h 5920067"/>
              <a:gd name="connsiteX135" fmla="*/ 0 w 11199600"/>
              <a:gd name="connsiteY135" fmla="*/ 4899808 h 5920067"/>
              <a:gd name="connsiteX136" fmla="*/ 0 w 11199600"/>
              <a:gd name="connsiteY136" fmla="*/ 4890937 h 5920067"/>
              <a:gd name="connsiteX137" fmla="*/ 0 w 11199600"/>
              <a:gd name="connsiteY137" fmla="*/ 4875069 h 5920067"/>
              <a:gd name="connsiteX138" fmla="*/ 0 w 11199600"/>
              <a:gd name="connsiteY138" fmla="*/ 4873661 h 5920067"/>
              <a:gd name="connsiteX139" fmla="*/ 0 w 11199600"/>
              <a:gd name="connsiteY139" fmla="*/ 4870043 h 5920067"/>
              <a:gd name="connsiteX140" fmla="*/ 0 w 11199600"/>
              <a:gd name="connsiteY140" fmla="*/ 4845180 h 5920067"/>
              <a:gd name="connsiteX141" fmla="*/ 0 w 11199600"/>
              <a:gd name="connsiteY141" fmla="*/ 4802692 h 5920067"/>
              <a:gd name="connsiteX142" fmla="*/ 0 w 11199600"/>
              <a:gd name="connsiteY142" fmla="*/ 4743395 h 5920067"/>
              <a:gd name="connsiteX143" fmla="*/ 0 w 11199600"/>
              <a:gd name="connsiteY143" fmla="*/ 4742906 h 5920067"/>
              <a:gd name="connsiteX144" fmla="*/ 0 w 11199600"/>
              <a:gd name="connsiteY144" fmla="*/ 4717221 h 5920067"/>
              <a:gd name="connsiteX145" fmla="*/ 0 w 11199600"/>
              <a:gd name="connsiteY145" fmla="*/ 4664488 h 5920067"/>
              <a:gd name="connsiteX146" fmla="*/ 0 w 11199600"/>
              <a:gd name="connsiteY146" fmla="*/ 4629303 h 5920067"/>
              <a:gd name="connsiteX147" fmla="*/ 0 w 11199600"/>
              <a:gd name="connsiteY147" fmla="*/ 4628197 h 5920067"/>
              <a:gd name="connsiteX148" fmla="*/ 0 w 11199600"/>
              <a:gd name="connsiteY148" fmla="*/ 4620449 h 5920067"/>
              <a:gd name="connsiteX149" fmla="*/ 0 w 11199600"/>
              <a:gd name="connsiteY149" fmla="*/ 4600829 h 5920067"/>
              <a:gd name="connsiteX150" fmla="*/ 0 w 11199600"/>
              <a:gd name="connsiteY150" fmla="*/ 4599606 h 5920067"/>
              <a:gd name="connsiteX151" fmla="*/ 0 w 11199600"/>
              <a:gd name="connsiteY151" fmla="*/ 4599421 h 5920067"/>
              <a:gd name="connsiteX152" fmla="*/ 0 w 11199600"/>
              <a:gd name="connsiteY152" fmla="*/ 4558472 h 5920067"/>
              <a:gd name="connsiteX153" fmla="*/ 0 w 11199600"/>
              <a:gd name="connsiteY153" fmla="*/ 4542771 h 5920067"/>
              <a:gd name="connsiteX154" fmla="*/ 0 w 11199600"/>
              <a:gd name="connsiteY154" fmla="*/ 4528452 h 5920067"/>
              <a:gd name="connsiteX155" fmla="*/ 0 w 11199600"/>
              <a:gd name="connsiteY155" fmla="*/ 4523933 h 5920067"/>
              <a:gd name="connsiteX156" fmla="*/ 0 w 11199600"/>
              <a:gd name="connsiteY156" fmla="*/ 4490961 h 5920067"/>
              <a:gd name="connsiteX157" fmla="*/ 0 w 11199600"/>
              <a:gd name="connsiteY157" fmla="*/ 4445170 h 5920067"/>
              <a:gd name="connsiteX158" fmla="*/ 0 w 11199600"/>
              <a:gd name="connsiteY158" fmla="*/ 4442981 h 5920067"/>
              <a:gd name="connsiteX159" fmla="*/ 0 w 11199600"/>
              <a:gd name="connsiteY159" fmla="*/ 4436639 h 5920067"/>
              <a:gd name="connsiteX160" fmla="*/ 0 w 11199600"/>
              <a:gd name="connsiteY160" fmla="*/ 4390248 h 5920067"/>
              <a:gd name="connsiteX161" fmla="*/ 0 w 11199600"/>
              <a:gd name="connsiteY161" fmla="*/ 4350891 h 5920067"/>
              <a:gd name="connsiteX162" fmla="*/ 0 w 11199600"/>
              <a:gd name="connsiteY162" fmla="*/ 4336894 h 5920067"/>
              <a:gd name="connsiteX163" fmla="*/ 0 w 11199600"/>
              <a:gd name="connsiteY163" fmla="*/ 4325366 h 5920067"/>
              <a:gd name="connsiteX164" fmla="*/ 0 w 11199600"/>
              <a:gd name="connsiteY164" fmla="*/ 4268531 h 5920067"/>
              <a:gd name="connsiteX165" fmla="*/ 0 w 11199600"/>
              <a:gd name="connsiteY165" fmla="*/ 4249693 h 5920067"/>
              <a:gd name="connsiteX166" fmla="*/ 0 w 11199600"/>
              <a:gd name="connsiteY166" fmla="*/ 4223869 h 5920067"/>
              <a:gd name="connsiteX167" fmla="*/ 0 w 11199600"/>
              <a:gd name="connsiteY167" fmla="*/ 4162399 h 5920067"/>
              <a:gd name="connsiteX168" fmla="*/ 0 w 11199600"/>
              <a:gd name="connsiteY168" fmla="*/ 4140749 h 5920067"/>
              <a:gd name="connsiteX169" fmla="*/ 0 w 11199600"/>
              <a:gd name="connsiteY169" fmla="*/ 4096732 h 5920067"/>
              <a:gd name="connsiteX170" fmla="*/ 0 w 11199600"/>
              <a:gd name="connsiteY170" fmla="*/ 4076651 h 5920067"/>
              <a:gd name="connsiteX171" fmla="*/ 0 w 11199600"/>
              <a:gd name="connsiteY171" fmla="*/ 4062654 h 5920067"/>
              <a:gd name="connsiteX172" fmla="*/ 0 w 11199600"/>
              <a:gd name="connsiteY172" fmla="*/ 3954655 h 5920067"/>
              <a:gd name="connsiteX173" fmla="*/ 0 w 11199600"/>
              <a:gd name="connsiteY173" fmla="*/ 3949629 h 5920067"/>
              <a:gd name="connsiteX174" fmla="*/ 0 w 11199600"/>
              <a:gd name="connsiteY174" fmla="*/ 3911516 h 5920067"/>
              <a:gd name="connsiteX175" fmla="*/ 0 w 11199600"/>
              <a:gd name="connsiteY175" fmla="*/ 3866509 h 5920067"/>
              <a:gd name="connsiteX176" fmla="*/ 0 w 11199600"/>
              <a:gd name="connsiteY176" fmla="*/ 3822492 h 5920067"/>
              <a:gd name="connsiteX177" fmla="*/ 0 w 11199600"/>
              <a:gd name="connsiteY177" fmla="*/ 3796807 h 5920067"/>
              <a:gd name="connsiteX178" fmla="*/ 0 w 11199600"/>
              <a:gd name="connsiteY178" fmla="*/ 3680415 h 5920067"/>
              <a:gd name="connsiteX179" fmla="*/ 0 w 11199600"/>
              <a:gd name="connsiteY179" fmla="*/ 3662362 h 5920067"/>
              <a:gd name="connsiteX180" fmla="*/ 0 w 11199600"/>
              <a:gd name="connsiteY180" fmla="*/ 3637276 h 5920067"/>
              <a:gd name="connsiteX181" fmla="*/ 0 w 11199600"/>
              <a:gd name="connsiteY181" fmla="*/ 3622357 h 5920067"/>
              <a:gd name="connsiteX182" fmla="*/ 0 w 11199600"/>
              <a:gd name="connsiteY182" fmla="*/ 3522567 h 5920067"/>
              <a:gd name="connsiteX183" fmla="*/ 0 w 11199600"/>
              <a:gd name="connsiteY183" fmla="*/ 3430477 h 5920067"/>
              <a:gd name="connsiteX184" fmla="*/ 0 w 11199600"/>
              <a:gd name="connsiteY184" fmla="*/ 3392457 h 5920067"/>
              <a:gd name="connsiteX185" fmla="*/ 0 w 11199600"/>
              <a:gd name="connsiteY185" fmla="*/ 3388122 h 5920067"/>
              <a:gd name="connsiteX186" fmla="*/ 0 w 11199600"/>
              <a:gd name="connsiteY186" fmla="*/ 3348117 h 5920067"/>
              <a:gd name="connsiteX187" fmla="*/ 0 w 11199600"/>
              <a:gd name="connsiteY187" fmla="*/ 3220335 h 5920067"/>
              <a:gd name="connsiteX188" fmla="*/ 0 w 11199600"/>
              <a:gd name="connsiteY188" fmla="*/ 3156237 h 5920067"/>
              <a:gd name="connsiteX189" fmla="*/ 0 w 11199600"/>
              <a:gd name="connsiteY189" fmla="*/ 3118217 h 5920067"/>
              <a:gd name="connsiteX190" fmla="*/ 0 w 11199600"/>
              <a:gd name="connsiteY190" fmla="*/ 3100970 h 5920067"/>
              <a:gd name="connsiteX191" fmla="*/ 0 w 11199600"/>
              <a:gd name="connsiteY191" fmla="*/ 2991102 h 5920067"/>
              <a:gd name="connsiteX192" fmla="*/ 0 w 11199600"/>
              <a:gd name="connsiteY192" fmla="*/ 2946095 h 5920067"/>
              <a:gd name="connsiteX193" fmla="*/ 0 w 11199600"/>
              <a:gd name="connsiteY193" fmla="*/ 2826730 h 5920067"/>
              <a:gd name="connsiteX194" fmla="*/ 0 w 11199600"/>
              <a:gd name="connsiteY194" fmla="*/ 2787072 h 5920067"/>
              <a:gd name="connsiteX195" fmla="*/ 0 w 11199600"/>
              <a:gd name="connsiteY195" fmla="*/ 2741948 h 5920067"/>
              <a:gd name="connsiteX196" fmla="*/ 0 w 11199600"/>
              <a:gd name="connsiteY196" fmla="*/ 2716862 h 5920067"/>
              <a:gd name="connsiteX197" fmla="*/ 0 w 11199600"/>
              <a:gd name="connsiteY197" fmla="*/ 2512832 h 5920067"/>
              <a:gd name="connsiteX198" fmla="*/ 0 w 11199600"/>
              <a:gd name="connsiteY198" fmla="*/ 2472043 h 5920067"/>
              <a:gd name="connsiteX199" fmla="*/ 0 w 11199600"/>
              <a:gd name="connsiteY199" fmla="*/ 2467708 h 5920067"/>
              <a:gd name="connsiteX200" fmla="*/ 0 w 11199600"/>
              <a:gd name="connsiteY200" fmla="*/ 2449933 h 5920067"/>
              <a:gd name="connsiteX201" fmla="*/ 0 w 11199600"/>
              <a:gd name="connsiteY201" fmla="*/ 2197803 h 5920067"/>
              <a:gd name="connsiteX202" fmla="*/ 0 w 11199600"/>
              <a:gd name="connsiteY202" fmla="*/ 2180556 h 5920067"/>
              <a:gd name="connsiteX203" fmla="*/ 0 w 11199600"/>
              <a:gd name="connsiteY203" fmla="*/ 2175692 h 5920067"/>
              <a:gd name="connsiteX204" fmla="*/ 0 w 11199600"/>
              <a:gd name="connsiteY204" fmla="*/ 2088721 h 5920067"/>
              <a:gd name="connsiteX205" fmla="*/ 0 w 11199600"/>
              <a:gd name="connsiteY205" fmla="*/ 1906316 h 5920067"/>
              <a:gd name="connsiteX206" fmla="*/ 0 w 11199600"/>
              <a:gd name="connsiteY206" fmla="*/ 1866658 h 5920067"/>
              <a:gd name="connsiteX207" fmla="*/ 0 w 11199600"/>
              <a:gd name="connsiteY207" fmla="*/ 1814481 h 5920067"/>
              <a:gd name="connsiteX208" fmla="*/ 0 w 11199600"/>
              <a:gd name="connsiteY208" fmla="*/ 1702609 h 5920067"/>
              <a:gd name="connsiteX209" fmla="*/ 0 w 11199600"/>
              <a:gd name="connsiteY209" fmla="*/ 1592418 h 5920067"/>
              <a:gd name="connsiteX210" fmla="*/ 0 w 11199600"/>
              <a:gd name="connsiteY210" fmla="*/ 1529519 h 5920067"/>
              <a:gd name="connsiteX211" fmla="*/ 0 w 11199600"/>
              <a:gd name="connsiteY211" fmla="*/ 1428369 h 5920067"/>
              <a:gd name="connsiteX212" fmla="*/ 0 w 11199600"/>
              <a:gd name="connsiteY212" fmla="*/ 1290764 h 5920067"/>
              <a:gd name="connsiteX213" fmla="*/ 0 w 11199600"/>
              <a:gd name="connsiteY213" fmla="*/ 1255278 h 5920067"/>
              <a:gd name="connsiteX214" fmla="*/ 0 w 11199600"/>
              <a:gd name="connsiteY214" fmla="*/ 1168307 h 5920067"/>
              <a:gd name="connsiteX215" fmla="*/ 0 w 11199600"/>
              <a:gd name="connsiteY215" fmla="*/ 1016524 h 5920067"/>
              <a:gd name="connsiteX216" fmla="*/ 0 w 11199600"/>
              <a:gd name="connsiteY216" fmla="*/ 894067 h 5920067"/>
              <a:gd name="connsiteX217" fmla="*/ 0 w 11199600"/>
              <a:gd name="connsiteY217" fmla="*/ 782195 h 5920067"/>
              <a:gd name="connsiteX218" fmla="*/ 0 w 11199600"/>
              <a:gd name="connsiteY218" fmla="*/ 507955 h 5920067"/>
              <a:gd name="connsiteX219" fmla="*/ 0 w 11199600"/>
              <a:gd name="connsiteY219" fmla="*/ 370350 h 5920067"/>
              <a:gd name="connsiteX220" fmla="*/ 0 w 11199600"/>
              <a:gd name="connsiteY220" fmla="*/ 96110 h 5920067"/>
              <a:gd name="connsiteX221" fmla="*/ 95997 w 11199600"/>
              <a:gd name="connsiteY221" fmla="*/ 0 h 5920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Lst>
            <a:rect l="l" t="t" r="r" b="b"/>
            <a:pathLst>
              <a:path w="11199600" h="5920067">
                <a:moveTo>
                  <a:pt x="95997" y="0"/>
                </a:moveTo>
                <a:lnTo>
                  <a:pt x="11103603" y="0"/>
                </a:lnTo>
                <a:cubicBezTo>
                  <a:pt x="11199600" y="0"/>
                  <a:pt x="11199600" y="96110"/>
                  <a:pt x="11199600" y="96110"/>
                </a:cubicBezTo>
                <a:cubicBezTo>
                  <a:pt x="11199600" y="96110"/>
                  <a:pt x="11199600" y="96110"/>
                  <a:pt x="11199600" y="335165"/>
                </a:cubicBezTo>
                <a:lnTo>
                  <a:pt x="11199600" y="370350"/>
                </a:lnTo>
                <a:cubicBezTo>
                  <a:pt x="11199600" y="370350"/>
                  <a:pt x="11199600" y="370350"/>
                  <a:pt x="11199600" y="379204"/>
                </a:cubicBezTo>
                <a:lnTo>
                  <a:pt x="11199600" y="400048"/>
                </a:lnTo>
                <a:lnTo>
                  <a:pt x="11199600" y="400232"/>
                </a:lnTo>
                <a:cubicBezTo>
                  <a:pt x="11199600" y="415173"/>
                  <a:pt x="11199600" y="437585"/>
                  <a:pt x="11199600" y="471202"/>
                </a:cubicBezTo>
                <a:lnTo>
                  <a:pt x="11199600" y="475721"/>
                </a:lnTo>
                <a:lnTo>
                  <a:pt x="11199600" y="508692"/>
                </a:lnTo>
                <a:cubicBezTo>
                  <a:pt x="11199600" y="522527"/>
                  <a:pt x="11199600" y="537744"/>
                  <a:pt x="11199600" y="554484"/>
                </a:cubicBezTo>
                <a:lnTo>
                  <a:pt x="11199600" y="563015"/>
                </a:lnTo>
                <a:lnTo>
                  <a:pt x="11199600" y="609405"/>
                </a:lnTo>
                <a:lnTo>
                  <a:pt x="11199600" y="662759"/>
                </a:lnTo>
                <a:lnTo>
                  <a:pt x="11199600" y="674288"/>
                </a:lnTo>
                <a:cubicBezTo>
                  <a:pt x="11199600" y="697668"/>
                  <a:pt x="11199600" y="722846"/>
                  <a:pt x="11199600" y="749961"/>
                </a:cubicBezTo>
                <a:lnTo>
                  <a:pt x="11199600" y="775785"/>
                </a:lnTo>
                <a:lnTo>
                  <a:pt x="11199600" y="837255"/>
                </a:lnTo>
                <a:lnTo>
                  <a:pt x="11199600" y="902921"/>
                </a:lnTo>
                <a:lnTo>
                  <a:pt x="11199600" y="936999"/>
                </a:lnTo>
                <a:lnTo>
                  <a:pt x="11199600" y="1016524"/>
                </a:lnTo>
                <a:cubicBezTo>
                  <a:pt x="11199600" y="1016524"/>
                  <a:pt x="11199600" y="1016524"/>
                  <a:pt x="11199600" y="1029131"/>
                </a:cubicBezTo>
                <a:lnTo>
                  <a:pt x="11199600" y="1044999"/>
                </a:lnTo>
                <a:lnTo>
                  <a:pt x="11199600" y="1046406"/>
                </a:lnTo>
                <a:lnTo>
                  <a:pt x="11199600" y="1050025"/>
                </a:lnTo>
                <a:lnTo>
                  <a:pt x="11199600" y="1074887"/>
                </a:lnTo>
                <a:cubicBezTo>
                  <a:pt x="11199600" y="1098232"/>
                  <a:pt x="11199600" y="1130916"/>
                  <a:pt x="11199600" y="1176672"/>
                </a:cubicBezTo>
                <a:lnTo>
                  <a:pt x="11199600" y="1177161"/>
                </a:lnTo>
                <a:lnTo>
                  <a:pt x="11199600" y="1202847"/>
                </a:lnTo>
                <a:lnTo>
                  <a:pt x="11199600" y="1255579"/>
                </a:lnTo>
                <a:lnTo>
                  <a:pt x="11199600" y="1290764"/>
                </a:lnTo>
                <a:cubicBezTo>
                  <a:pt x="11199600" y="1290764"/>
                  <a:pt x="11199600" y="1290764"/>
                  <a:pt x="11199600" y="1299618"/>
                </a:cubicBezTo>
                <a:lnTo>
                  <a:pt x="11199600" y="1319239"/>
                </a:lnTo>
                <a:lnTo>
                  <a:pt x="11199600" y="1320462"/>
                </a:lnTo>
                <a:lnTo>
                  <a:pt x="11199600" y="1320646"/>
                </a:lnTo>
                <a:cubicBezTo>
                  <a:pt x="11199600" y="1328117"/>
                  <a:pt x="11199600" y="1337455"/>
                  <a:pt x="11199600" y="1349128"/>
                </a:cubicBezTo>
                <a:lnTo>
                  <a:pt x="11199600" y="1377296"/>
                </a:lnTo>
                <a:lnTo>
                  <a:pt x="11199600" y="1391616"/>
                </a:lnTo>
                <a:lnTo>
                  <a:pt x="11199600" y="1396135"/>
                </a:lnTo>
                <a:lnTo>
                  <a:pt x="11199600" y="1429106"/>
                </a:lnTo>
                <a:cubicBezTo>
                  <a:pt x="11199600" y="1442941"/>
                  <a:pt x="11199600" y="1458158"/>
                  <a:pt x="11199600" y="1474898"/>
                </a:cubicBezTo>
                <a:lnTo>
                  <a:pt x="11199600" y="1477087"/>
                </a:lnTo>
                <a:lnTo>
                  <a:pt x="11199600" y="1483429"/>
                </a:lnTo>
                <a:lnTo>
                  <a:pt x="11199600" y="1529819"/>
                </a:lnTo>
                <a:lnTo>
                  <a:pt x="11199600" y="1569177"/>
                </a:lnTo>
                <a:lnTo>
                  <a:pt x="11199600" y="1583173"/>
                </a:lnTo>
                <a:lnTo>
                  <a:pt x="11199600" y="1594702"/>
                </a:lnTo>
                <a:lnTo>
                  <a:pt x="11199600" y="1651536"/>
                </a:lnTo>
                <a:lnTo>
                  <a:pt x="11199600" y="1670375"/>
                </a:lnTo>
                <a:lnTo>
                  <a:pt x="11199600" y="1696199"/>
                </a:lnTo>
                <a:lnTo>
                  <a:pt x="11199600" y="1757669"/>
                </a:lnTo>
                <a:lnTo>
                  <a:pt x="11199600" y="1779318"/>
                </a:lnTo>
                <a:lnTo>
                  <a:pt x="11199600" y="1823335"/>
                </a:lnTo>
                <a:lnTo>
                  <a:pt x="11199600" y="1843417"/>
                </a:lnTo>
                <a:lnTo>
                  <a:pt x="11199600" y="1857413"/>
                </a:lnTo>
                <a:lnTo>
                  <a:pt x="11199600" y="1965413"/>
                </a:lnTo>
                <a:lnTo>
                  <a:pt x="11199600" y="1970439"/>
                </a:lnTo>
                <a:lnTo>
                  <a:pt x="11199600" y="2008551"/>
                </a:lnTo>
                <a:lnTo>
                  <a:pt x="11199600" y="2053558"/>
                </a:lnTo>
                <a:lnTo>
                  <a:pt x="11199600" y="2097575"/>
                </a:lnTo>
                <a:lnTo>
                  <a:pt x="11199600" y="2123261"/>
                </a:lnTo>
                <a:lnTo>
                  <a:pt x="11199600" y="2239653"/>
                </a:lnTo>
                <a:lnTo>
                  <a:pt x="11199600" y="2257705"/>
                </a:lnTo>
                <a:lnTo>
                  <a:pt x="11199600" y="2282791"/>
                </a:lnTo>
                <a:lnTo>
                  <a:pt x="11199600" y="2297710"/>
                </a:lnTo>
                <a:lnTo>
                  <a:pt x="11199600" y="2397501"/>
                </a:lnTo>
                <a:lnTo>
                  <a:pt x="11199600" y="2489591"/>
                </a:lnTo>
                <a:lnTo>
                  <a:pt x="11199600" y="2527610"/>
                </a:lnTo>
                <a:lnTo>
                  <a:pt x="11199600" y="2531945"/>
                </a:lnTo>
                <a:lnTo>
                  <a:pt x="11199600" y="2571950"/>
                </a:lnTo>
                <a:lnTo>
                  <a:pt x="11199600" y="2699732"/>
                </a:lnTo>
                <a:lnTo>
                  <a:pt x="11199600" y="2763831"/>
                </a:lnTo>
                <a:lnTo>
                  <a:pt x="11199600" y="2801851"/>
                </a:lnTo>
                <a:lnTo>
                  <a:pt x="11199600" y="2819097"/>
                </a:lnTo>
                <a:lnTo>
                  <a:pt x="11199600" y="2928965"/>
                </a:lnTo>
                <a:lnTo>
                  <a:pt x="11199600" y="2973972"/>
                </a:lnTo>
                <a:lnTo>
                  <a:pt x="11199600" y="3093337"/>
                </a:lnTo>
                <a:lnTo>
                  <a:pt x="11199600" y="3132995"/>
                </a:lnTo>
                <a:lnTo>
                  <a:pt x="11199600" y="3178119"/>
                </a:lnTo>
                <a:lnTo>
                  <a:pt x="11199600" y="3203205"/>
                </a:lnTo>
                <a:lnTo>
                  <a:pt x="11199600" y="3407236"/>
                </a:lnTo>
                <a:lnTo>
                  <a:pt x="11199600" y="3448024"/>
                </a:lnTo>
                <a:lnTo>
                  <a:pt x="11199600" y="3452359"/>
                </a:lnTo>
                <a:lnTo>
                  <a:pt x="11199600" y="3470135"/>
                </a:lnTo>
                <a:lnTo>
                  <a:pt x="11199600" y="3722265"/>
                </a:lnTo>
                <a:lnTo>
                  <a:pt x="11199600" y="3739511"/>
                </a:lnTo>
                <a:lnTo>
                  <a:pt x="11199600" y="3744375"/>
                </a:lnTo>
                <a:lnTo>
                  <a:pt x="11199600" y="3831346"/>
                </a:lnTo>
                <a:lnTo>
                  <a:pt x="11199600" y="4013751"/>
                </a:lnTo>
                <a:lnTo>
                  <a:pt x="11199600" y="4053409"/>
                </a:lnTo>
                <a:lnTo>
                  <a:pt x="11199600" y="4105586"/>
                </a:lnTo>
                <a:lnTo>
                  <a:pt x="11199600" y="4217459"/>
                </a:lnTo>
                <a:lnTo>
                  <a:pt x="11199600" y="4327650"/>
                </a:lnTo>
                <a:lnTo>
                  <a:pt x="11199600" y="4390549"/>
                </a:lnTo>
                <a:lnTo>
                  <a:pt x="11199600" y="4491699"/>
                </a:lnTo>
                <a:lnTo>
                  <a:pt x="11199600" y="4629303"/>
                </a:lnTo>
                <a:lnTo>
                  <a:pt x="11199600" y="4664789"/>
                </a:lnTo>
                <a:lnTo>
                  <a:pt x="11199600" y="4751760"/>
                </a:lnTo>
                <a:lnTo>
                  <a:pt x="11199600" y="4903543"/>
                </a:lnTo>
                <a:lnTo>
                  <a:pt x="11199600" y="5026000"/>
                </a:lnTo>
                <a:lnTo>
                  <a:pt x="11199600" y="5137873"/>
                </a:lnTo>
                <a:lnTo>
                  <a:pt x="11199600" y="5412113"/>
                </a:lnTo>
                <a:lnTo>
                  <a:pt x="11199600" y="5549717"/>
                </a:lnTo>
                <a:lnTo>
                  <a:pt x="11199600" y="5823957"/>
                </a:lnTo>
                <a:cubicBezTo>
                  <a:pt x="11199600" y="5920067"/>
                  <a:pt x="11103603" y="5920067"/>
                  <a:pt x="11103603" y="5920067"/>
                </a:cubicBezTo>
                <a:cubicBezTo>
                  <a:pt x="11103603" y="5920067"/>
                  <a:pt x="11103603" y="5920067"/>
                  <a:pt x="95997" y="5920067"/>
                </a:cubicBezTo>
                <a:cubicBezTo>
                  <a:pt x="0" y="5920067"/>
                  <a:pt x="0" y="5823957"/>
                  <a:pt x="0" y="5823957"/>
                </a:cubicBezTo>
                <a:lnTo>
                  <a:pt x="0" y="5820222"/>
                </a:lnTo>
                <a:lnTo>
                  <a:pt x="0" y="5811351"/>
                </a:lnTo>
                <a:lnTo>
                  <a:pt x="0" y="5794075"/>
                </a:lnTo>
                <a:lnTo>
                  <a:pt x="0" y="5765594"/>
                </a:lnTo>
                <a:lnTo>
                  <a:pt x="0" y="5723106"/>
                </a:lnTo>
                <a:lnTo>
                  <a:pt x="0" y="5663809"/>
                </a:lnTo>
                <a:lnTo>
                  <a:pt x="0" y="5584902"/>
                </a:lnTo>
                <a:lnTo>
                  <a:pt x="0" y="5549717"/>
                </a:lnTo>
                <a:lnTo>
                  <a:pt x="0" y="5548611"/>
                </a:lnTo>
                <a:lnTo>
                  <a:pt x="0" y="5540863"/>
                </a:lnTo>
                <a:lnTo>
                  <a:pt x="0" y="5520020"/>
                </a:lnTo>
                <a:lnTo>
                  <a:pt x="0" y="5519835"/>
                </a:lnTo>
                <a:lnTo>
                  <a:pt x="0" y="5478886"/>
                </a:lnTo>
                <a:lnTo>
                  <a:pt x="0" y="5448866"/>
                </a:lnTo>
                <a:lnTo>
                  <a:pt x="0" y="5444347"/>
                </a:lnTo>
                <a:lnTo>
                  <a:pt x="0" y="5411375"/>
                </a:lnTo>
                <a:lnTo>
                  <a:pt x="0" y="5365584"/>
                </a:lnTo>
                <a:lnTo>
                  <a:pt x="0" y="5357053"/>
                </a:lnTo>
                <a:lnTo>
                  <a:pt x="0" y="5310662"/>
                </a:lnTo>
                <a:lnTo>
                  <a:pt x="0" y="5257308"/>
                </a:lnTo>
                <a:lnTo>
                  <a:pt x="0" y="5245780"/>
                </a:lnTo>
                <a:lnTo>
                  <a:pt x="0" y="5170107"/>
                </a:lnTo>
                <a:lnTo>
                  <a:pt x="0" y="5144283"/>
                </a:lnTo>
                <a:lnTo>
                  <a:pt x="0" y="5082813"/>
                </a:lnTo>
                <a:lnTo>
                  <a:pt x="0" y="5017146"/>
                </a:lnTo>
                <a:lnTo>
                  <a:pt x="0" y="4983068"/>
                </a:lnTo>
                <a:lnTo>
                  <a:pt x="0" y="4903543"/>
                </a:lnTo>
                <a:lnTo>
                  <a:pt x="0" y="4899808"/>
                </a:lnTo>
                <a:lnTo>
                  <a:pt x="0" y="4890937"/>
                </a:lnTo>
                <a:lnTo>
                  <a:pt x="0" y="4875069"/>
                </a:lnTo>
                <a:lnTo>
                  <a:pt x="0" y="4873661"/>
                </a:lnTo>
                <a:lnTo>
                  <a:pt x="0" y="4870043"/>
                </a:lnTo>
                <a:lnTo>
                  <a:pt x="0" y="4845180"/>
                </a:lnTo>
                <a:lnTo>
                  <a:pt x="0" y="4802692"/>
                </a:lnTo>
                <a:lnTo>
                  <a:pt x="0" y="4743395"/>
                </a:lnTo>
                <a:lnTo>
                  <a:pt x="0" y="4742906"/>
                </a:lnTo>
                <a:lnTo>
                  <a:pt x="0" y="4717221"/>
                </a:lnTo>
                <a:lnTo>
                  <a:pt x="0" y="4664488"/>
                </a:lnTo>
                <a:lnTo>
                  <a:pt x="0" y="4629303"/>
                </a:lnTo>
                <a:lnTo>
                  <a:pt x="0" y="4628197"/>
                </a:lnTo>
                <a:lnTo>
                  <a:pt x="0" y="4620449"/>
                </a:lnTo>
                <a:lnTo>
                  <a:pt x="0" y="4600829"/>
                </a:lnTo>
                <a:lnTo>
                  <a:pt x="0" y="4599606"/>
                </a:lnTo>
                <a:lnTo>
                  <a:pt x="0" y="4599421"/>
                </a:lnTo>
                <a:lnTo>
                  <a:pt x="0" y="4558472"/>
                </a:lnTo>
                <a:lnTo>
                  <a:pt x="0" y="4542771"/>
                </a:lnTo>
                <a:lnTo>
                  <a:pt x="0" y="4528452"/>
                </a:lnTo>
                <a:lnTo>
                  <a:pt x="0" y="4523933"/>
                </a:lnTo>
                <a:lnTo>
                  <a:pt x="0" y="4490961"/>
                </a:lnTo>
                <a:lnTo>
                  <a:pt x="0" y="4445170"/>
                </a:lnTo>
                <a:lnTo>
                  <a:pt x="0" y="4442981"/>
                </a:lnTo>
                <a:lnTo>
                  <a:pt x="0" y="4436639"/>
                </a:lnTo>
                <a:lnTo>
                  <a:pt x="0" y="4390248"/>
                </a:lnTo>
                <a:lnTo>
                  <a:pt x="0" y="4350891"/>
                </a:lnTo>
                <a:lnTo>
                  <a:pt x="0" y="4336894"/>
                </a:lnTo>
                <a:lnTo>
                  <a:pt x="0" y="4325366"/>
                </a:lnTo>
                <a:lnTo>
                  <a:pt x="0" y="4268531"/>
                </a:lnTo>
                <a:lnTo>
                  <a:pt x="0" y="4249693"/>
                </a:lnTo>
                <a:lnTo>
                  <a:pt x="0" y="4223869"/>
                </a:lnTo>
                <a:lnTo>
                  <a:pt x="0" y="4162399"/>
                </a:lnTo>
                <a:lnTo>
                  <a:pt x="0" y="4140749"/>
                </a:lnTo>
                <a:lnTo>
                  <a:pt x="0" y="4096732"/>
                </a:lnTo>
                <a:lnTo>
                  <a:pt x="0" y="4076651"/>
                </a:lnTo>
                <a:lnTo>
                  <a:pt x="0" y="4062654"/>
                </a:lnTo>
                <a:lnTo>
                  <a:pt x="0" y="3954655"/>
                </a:lnTo>
                <a:lnTo>
                  <a:pt x="0" y="3949629"/>
                </a:lnTo>
                <a:lnTo>
                  <a:pt x="0" y="3911516"/>
                </a:lnTo>
                <a:lnTo>
                  <a:pt x="0" y="3866509"/>
                </a:lnTo>
                <a:lnTo>
                  <a:pt x="0" y="3822492"/>
                </a:lnTo>
                <a:lnTo>
                  <a:pt x="0" y="3796807"/>
                </a:lnTo>
                <a:lnTo>
                  <a:pt x="0" y="3680415"/>
                </a:lnTo>
                <a:lnTo>
                  <a:pt x="0" y="3662362"/>
                </a:lnTo>
                <a:lnTo>
                  <a:pt x="0" y="3637276"/>
                </a:lnTo>
                <a:lnTo>
                  <a:pt x="0" y="3622357"/>
                </a:lnTo>
                <a:lnTo>
                  <a:pt x="0" y="3522567"/>
                </a:lnTo>
                <a:lnTo>
                  <a:pt x="0" y="3430477"/>
                </a:lnTo>
                <a:lnTo>
                  <a:pt x="0" y="3392457"/>
                </a:lnTo>
                <a:lnTo>
                  <a:pt x="0" y="3388122"/>
                </a:lnTo>
                <a:lnTo>
                  <a:pt x="0" y="3348117"/>
                </a:lnTo>
                <a:lnTo>
                  <a:pt x="0" y="3220335"/>
                </a:lnTo>
                <a:lnTo>
                  <a:pt x="0" y="3156237"/>
                </a:lnTo>
                <a:lnTo>
                  <a:pt x="0" y="3118217"/>
                </a:lnTo>
                <a:lnTo>
                  <a:pt x="0" y="3100970"/>
                </a:lnTo>
                <a:lnTo>
                  <a:pt x="0" y="2991102"/>
                </a:lnTo>
                <a:lnTo>
                  <a:pt x="0" y="2946095"/>
                </a:lnTo>
                <a:lnTo>
                  <a:pt x="0" y="2826730"/>
                </a:lnTo>
                <a:lnTo>
                  <a:pt x="0" y="2787072"/>
                </a:lnTo>
                <a:lnTo>
                  <a:pt x="0" y="2741948"/>
                </a:lnTo>
                <a:lnTo>
                  <a:pt x="0" y="2716862"/>
                </a:lnTo>
                <a:lnTo>
                  <a:pt x="0" y="2512832"/>
                </a:lnTo>
                <a:lnTo>
                  <a:pt x="0" y="2472043"/>
                </a:lnTo>
                <a:lnTo>
                  <a:pt x="0" y="2467708"/>
                </a:lnTo>
                <a:lnTo>
                  <a:pt x="0" y="2449933"/>
                </a:lnTo>
                <a:lnTo>
                  <a:pt x="0" y="2197803"/>
                </a:lnTo>
                <a:lnTo>
                  <a:pt x="0" y="2180556"/>
                </a:lnTo>
                <a:lnTo>
                  <a:pt x="0" y="2175692"/>
                </a:lnTo>
                <a:lnTo>
                  <a:pt x="0" y="2088721"/>
                </a:lnTo>
                <a:lnTo>
                  <a:pt x="0" y="1906316"/>
                </a:lnTo>
                <a:lnTo>
                  <a:pt x="0" y="1866658"/>
                </a:lnTo>
                <a:lnTo>
                  <a:pt x="0" y="1814481"/>
                </a:lnTo>
                <a:lnTo>
                  <a:pt x="0" y="1702609"/>
                </a:lnTo>
                <a:lnTo>
                  <a:pt x="0" y="1592418"/>
                </a:lnTo>
                <a:lnTo>
                  <a:pt x="0" y="1529519"/>
                </a:lnTo>
                <a:lnTo>
                  <a:pt x="0" y="1428369"/>
                </a:lnTo>
                <a:lnTo>
                  <a:pt x="0" y="1290764"/>
                </a:lnTo>
                <a:lnTo>
                  <a:pt x="0" y="1255278"/>
                </a:lnTo>
                <a:lnTo>
                  <a:pt x="0" y="1168307"/>
                </a:lnTo>
                <a:lnTo>
                  <a:pt x="0" y="1016524"/>
                </a:lnTo>
                <a:lnTo>
                  <a:pt x="0" y="894067"/>
                </a:lnTo>
                <a:lnTo>
                  <a:pt x="0" y="782195"/>
                </a:lnTo>
                <a:lnTo>
                  <a:pt x="0" y="507955"/>
                </a:lnTo>
                <a:lnTo>
                  <a:pt x="0" y="370350"/>
                </a:lnTo>
                <a:lnTo>
                  <a:pt x="0" y="96110"/>
                </a:lnTo>
                <a:cubicBezTo>
                  <a:pt x="0" y="0"/>
                  <a:pt x="95997" y="0"/>
                  <a:pt x="95997" y="0"/>
                </a:cubicBezTo>
                <a:close/>
              </a:path>
            </a:pathLst>
          </a:custGeom>
          <a:solidFill>
            <a:schemeClr val="bg2">
              <a:lumMod val="20000"/>
              <a:lumOff val="80000"/>
              <a:alpha val="10000"/>
            </a:schemeClr>
          </a:solidFill>
        </p:spPr>
        <p:txBody>
          <a:bodyPr wrap="square" lIns="3240000" tIns="36000" rIns="36000" bIns="36000" anchor="ctr" anchorCtr="0">
            <a:noAutofit/>
          </a:bodyPr>
          <a:lstStyle>
            <a:lvl1pPr algn="ctr">
              <a:defRPr sz="1400" b="0"/>
            </a:lvl1pPr>
          </a:lstStyle>
          <a:p>
            <a:r>
              <a:rPr lang="en-US" noProof="0"/>
              <a:t>Click icon to add picture</a:t>
            </a:r>
            <a:endParaRPr lang="en-GB" noProof="0" dirty="0"/>
          </a:p>
        </p:txBody>
      </p:sp>
      <p:sp>
        <p:nvSpPr>
          <p:cNvPr id="5" name="Slide Number Placeholder 4"/>
          <p:cNvSpPr>
            <a:spLocks noGrp="1"/>
          </p:cNvSpPr>
          <p:nvPr>
            <p:ph type="sldNum" sz="quarter" idx="16"/>
          </p:nvPr>
        </p:nvSpPr>
        <p:spPr/>
        <p:txBody>
          <a:bodyPr/>
          <a:lstStyle/>
          <a:p>
            <a:fld id="{DDD2A080-DA64-4F5C-9131-47EB793B4410}" type="slidenum">
              <a:rPr lang="en-GB" noProof="0" smtClean="0"/>
              <a:pPr/>
              <a:t>‹#›</a:t>
            </a:fld>
            <a:endParaRPr lang="en-GB" noProof="0" dirty="0"/>
          </a:p>
        </p:txBody>
      </p:sp>
    </p:spTree>
    <p:extLst>
      <p:ext uri="{BB962C8B-B14F-4D97-AF65-F5344CB8AC3E}">
        <p14:creationId xmlns:p14="http://schemas.microsoft.com/office/powerpoint/2010/main" val="21796733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ext Content Slide with Title">
    <p:spTree>
      <p:nvGrpSpPr>
        <p:cNvPr id="1" name=""/>
        <p:cNvGrpSpPr/>
        <p:nvPr/>
      </p:nvGrpSpPr>
      <p:grpSpPr>
        <a:xfrm>
          <a:off x="0" y="0"/>
          <a:ext cx="0" cy="0"/>
          <a:chOff x="0" y="0"/>
          <a:chExt cx="0" cy="0"/>
        </a:xfrm>
      </p:grpSpPr>
      <p:sp>
        <p:nvSpPr>
          <p:cNvPr id="9" name="Text Placeholder 2"/>
          <p:cNvSpPr>
            <a:spLocks noGrp="1"/>
          </p:cNvSpPr>
          <p:nvPr>
            <p:ph idx="1"/>
          </p:nvPr>
        </p:nvSpPr>
        <p:spPr bwMode="gray">
          <a:xfrm>
            <a:off x="845575" y="1795636"/>
            <a:ext cx="10479024" cy="4405139"/>
          </a:xfrm>
          <a:prstGeom prst="rect">
            <a:avLst/>
          </a:prstGeom>
        </p:spPr>
        <p:txBody>
          <a:bodyPr vert="horz" lIns="0" tIns="0" rIns="0" bIns="0" rtlCol="0">
            <a:noAutofit/>
          </a:bodyPr>
          <a:lstStyle>
            <a:lvl2pPr marL="268288" indent="-268288">
              <a:buClr>
                <a:schemeClr val="accent1"/>
              </a:buClr>
              <a:buFont typeface="ING Me" pitchFamily="2" charset="0"/>
              <a:buChar char="•"/>
              <a:defRPr/>
            </a:lvl2pPr>
            <a:lvl3pPr marL="536575" indent="-266700">
              <a:buClr>
                <a:schemeClr val="accent2"/>
              </a:buClr>
              <a:defRPr/>
            </a:lvl3pPr>
            <a:lvl4pPr marL="808038" indent="-260350">
              <a:buClr>
                <a:schemeClr val="accent3"/>
              </a:buClr>
              <a:defRPr/>
            </a:lvl4pPr>
            <a:lvl5pPr marL="1071563" indent="-252413">
              <a:buClr>
                <a:schemeClr val="accent4"/>
              </a:buClr>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2" name="Title 1"/>
          <p:cNvSpPr>
            <a:spLocks noGrp="1"/>
          </p:cNvSpPr>
          <p:nvPr>
            <p:ph type="title"/>
          </p:nvPr>
        </p:nvSpPr>
        <p:spPr/>
        <p:txBody>
          <a:bodyPr/>
          <a:lstStyle/>
          <a:p>
            <a:r>
              <a:rPr lang="en-US" noProof="0"/>
              <a:t>Click to edit Master title style</a:t>
            </a:r>
            <a:endParaRPr lang="en-GB" noProof="0" dirty="0"/>
          </a:p>
        </p:txBody>
      </p:sp>
      <p:sp>
        <p:nvSpPr>
          <p:cNvPr id="5" name="Slide Number Placeholder 4"/>
          <p:cNvSpPr>
            <a:spLocks noGrp="1"/>
          </p:cNvSpPr>
          <p:nvPr>
            <p:ph type="sldNum" sz="quarter" idx="11"/>
          </p:nvPr>
        </p:nvSpPr>
        <p:spPr/>
        <p:txBody>
          <a:bodyPr/>
          <a:lstStyle/>
          <a:p>
            <a:fld id="{DDD2A080-DA64-4F5C-9131-47EB793B4410}" type="slidenum">
              <a:rPr lang="en-GB" noProof="0" smtClean="0"/>
              <a:pPr/>
              <a:t>‹#›</a:t>
            </a:fld>
            <a:endParaRPr lang="en-GB" noProof="0" dirty="0"/>
          </a:p>
        </p:txBody>
      </p:sp>
      <p:sp>
        <p:nvSpPr>
          <p:cNvPr id="7" name="Text Placeholder 10"/>
          <p:cNvSpPr>
            <a:spLocks noGrp="1"/>
          </p:cNvSpPr>
          <p:nvPr>
            <p:ph type="body" sz="quarter" idx="12" hasCustomPrompt="1"/>
          </p:nvPr>
        </p:nvSpPr>
        <p:spPr>
          <a:xfrm>
            <a:off x="845574" y="1277982"/>
            <a:ext cx="10479024" cy="436017"/>
          </a:xfrm>
        </p:spPr>
        <p:txBody>
          <a:bodyPr>
            <a:noAutofit/>
          </a:bodyPr>
          <a:lstStyle>
            <a:lvl1pPr>
              <a:lnSpc>
                <a:spcPts val="1700"/>
              </a:lnSpc>
              <a:defRPr sz="1500" b="1">
                <a:solidFill>
                  <a:schemeClr val="bg2"/>
                </a:solidFill>
              </a:defRPr>
            </a:lvl1pPr>
          </a:lstStyle>
          <a:p>
            <a:pPr lvl="0"/>
            <a:r>
              <a:rPr lang="en-GB" noProof="0" dirty="0"/>
              <a:t>Click to edit title</a:t>
            </a:r>
          </a:p>
        </p:txBody>
      </p:sp>
    </p:spTree>
    <p:extLst>
      <p:ext uri="{BB962C8B-B14F-4D97-AF65-F5344CB8AC3E}">
        <p14:creationId xmlns:p14="http://schemas.microsoft.com/office/powerpoint/2010/main" val="199986655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a:t>Click to edit Master title style</a:t>
            </a:r>
            <a:endParaRPr lang="en-GB" noProof="0" dirty="0"/>
          </a:p>
        </p:txBody>
      </p:sp>
      <p:sp>
        <p:nvSpPr>
          <p:cNvPr id="6" name="Slide Number Placeholder 5"/>
          <p:cNvSpPr>
            <a:spLocks noGrp="1"/>
          </p:cNvSpPr>
          <p:nvPr>
            <p:ph type="sldNum" sz="quarter" idx="11"/>
          </p:nvPr>
        </p:nvSpPr>
        <p:spPr/>
        <p:txBody>
          <a:bodyPr/>
          <a:lstStyle/>
          <a:p>
            <a:fld id="{DDD2A080-DA64-4F5C-9131-47EB793B4410}" type="slidenum">
              <a:rPr lang="en-GB" noProof="0" smtClean="0"/>
              <a:pPr/>
              <a:t>‹#›</a:t>
            </a:fld>
            <a:endParaRPr lang="en-GB" noProof="0" dirty="0"/>
          </a:p>
        </p:txBody>
      </p:sp>
    </p:spTree>
    <p:extLst>
      <p:ext uri="{BB962C8B-B14F-4D97-AF65-F5344CB8AC3E}">
        <p14:creationId xmlns:p14="http://schemas.microsoft.com/office/powerpoint/2010/main" val="20066019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bwMode="gray"/>
        <p:txBody>
          <a:bodyPr/>
          <a:lstStyle/>
          <a:p>
            <a:fld id="{DDD2A080-DA64-4F5C-9131-47EB793B4410}" type="slidenum">
              <a:rPr lang="en-GB" smtClean="0"/>
              <a:t>‹#›</a:t>
            </a:fld>
            <a:endParaRPr lang="en-GB" dirty="0"/>
          </a:p>
        </p:txBody>
      </p:sp>
    </p:spTree>
    <p:extLst>
      <p:ext uri="{BB962C8B-B14F-4D97-AF65-F5344CB8AC3E}">
        <p14:creationId xmlns:p14="http://schemas.microsoft.com/office/powerpoint/2010/main" val="288119075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End slide">
    <p:spTree>
      <p:nvGrpSpPr>
        <p:cNvPr id="1" name=""/>
        <p:cNvGrpSpPr/>
        <p:nvPr/>
      </p:nvGrpSpPr>
      <p:grpSpPr>
        <a:xfrm>
          <a:off x="0" y="0"/>
          <a:ext cx="0" cy="0"/>
          <a:chOff x="0" y="0"/>
          <a:chExt cx="0" cy="0"/>
        </a:xfrm>
      </p:grpSpPr>
      <p:sp>
        <p:nvSpPr>
          <p:cNvPr id="32" name="Freeform 31"/>
          <p:cNvSpPr>
            <a:spLocks noChangeAspect="1"/>
          </p:cNvSpPr>
          <p:nvPr userDrawn="1"/>
        </p:nvSpPr>
        <p:spPr bwMode="gray">
          <a:xfrm>
            <a:off x="693738" y="1695449"/>
            <a:ext cx="10641600" cy="2630915"/>
          </a:xfrm>
          <a:custGeom>
            <a:avLst/>
            <a:gdLst>
              <a:gd name="T0" fmla="*/ 2480 w 2480"/>
              <a:gd name="T1" fmla="*/ 528 h 611"/>
              <a:gd name="T2" fmla="*/ 2480 w 2480"/>
              <a:gd name="T3" fmla="*/ 32 h 611"/>
              <a:gd name="T4" fmla="*/ 2448 w 2480"/>
              <a:gd name="T5" fmla="*/ 0 h 611"/>
              <a:gd name="T6" fmla="*/ 32 w 2480"/>
              <a:gd name="T7" fmla="*/ 0 h 611"/>
              <a:gd name="T8" fmla="*/ 0 w 2480"/>
              <a:gd name="T9" fmla="*/ 32 h 611"/>
              <a:gd name="T10" fmla="*/ 0 w 2480"/>
              <a:gd name="T11" fmla="*/ 528 h 611"/>
              <a:gd name="T12" fmla="*/ 32 w 2480"/>
              <a:gd name="T13" fmla="*/ 560 h 611"/>
              <a:gd name="T14" fmla="*/ 237 w 2480"/>
              <a:gd name="T15" fmla="*/ 560 h 611"/>
              <a:gd name="T16" fmla="*/ 271 w 2480"/>
              <a:gd name="T17" fmla="*/ 604 h 611"/>
              <a:gd name="T18" fmla="*/ 289 w 2480"/>
              <a:gd name="T19" fmla="*/ 604 h 611"/>
              <a:gd name="T20" fmla="*/ 323 w 2480"/>
              <a:gd name="T21" fmla="*/ 560 h 611"/>
              <a:gd name="T22" fmla="*/ 2448 w 2480"/>
              <a:gd name="T23" fmla="*/ 560 h 611"/>
              <a:gd name="T24" fmla="*/ 2480 w 2480"/>
              <a:gd name="T25" fmla="*/ 528 h 6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80" h="611">
                <a:moveTo>
                  <a:pt x="2480" y="528"/>
                </a:moveTo>
                <a:cubicBezTo>
                  <a:pt x="2480" y="32"/>
                  <a:pt x="2480" y="32"/>
                  <a:pt x="2480" y="32"/>
                </a:cubicBezTo>
                <a:cubicBezTo>
                  <a:pt x="2480" y="32"/>
                  <a:pt x="2480" y="0"/>
                  <a:pt x="2448" y="0"/>
                </a:cubicBezTo>
                <a:cubicBezTo>
                  <a:pt x="32" y="0"/>
                  <a:pt x="32" y="0"/>
                  <a:pt x="32" y="0"/>
                </a:cubicBezTo>
                <a:cubicBezTo>
                  <a:pt x="32" y="0"/>
                  <a:pt x="0" y="0"/>
                  <a:pt x="0" y="32"/>
                </a:cubicBezTo>
                <a:cubicBezTo>
                  <a:pt x="0" y="528"/>
                  <a:pt x="0" y="528"/>
                  <a:pt x="0" y="528"/>
                </a:cubicBezTo>
                <a:cubicBezTo>
                  <a:pt x="0" y="528"/>
                  <a:pt x="0" y="560"/>
                  <a:pt x="32" y="560"/>
                </a:cubicBezTo>
                <a:cubicBezTo>
                  <a:pt x="237" y="560"/>
                  <a:pt x="237" y="560"/>
                  <a:pt x="237" y="560"/>
                </a:cubicBezTo>
                <a:cubicBezTo>
                  <a:pt x="271" y="604"/>
                  <a:pt x="271" y="604"/>
                  <a:pt x="271" y="604"/>
                </a:cubicBezTo>
                <a:cubicBezTo>
                  <a:pt x="276" y="611"/>
                  <a:pt x="284" y="611"/>
                  <a:pt x="289" y="604"/>
                </a:cubicBezTo>
                <a:cubicBezTo>
                  <a:pt x="323" y="560"/>
                  <a:pt x="323" y="560"/>
                  <a:pt x="323" y="560"/>
                </a:cubicBezTo>
                <a:cubicBezTo>
                  <a:pt x="2448" y="560"/>
                  <a:pt x="2448" y="560"/>
                  <a:pt x="2448" y="560"/>
                </a:cubicBezTo>
                <a:cubicBezTo>
                  <a:pt x="2448" y="560"/>
                  <a:pt x="2480" y="560"/>
                  <a:pt x="2480" y="528"/>
                </a:cubicBezTo>
              </a:path>
            </a:pathLst>
          </a:custGeom>
          <a:solidFill>
            <a:srgbClr val="FF62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 name="Title 1"/>
          <p:cNvSpPr>
            <a:spLocks noGrp="1"/>
          </p:cNvSpPr>
          <p:nvPr>
            <p:ph type="ctrTitle"/>
          </p:nvPr>
        </p:nvSpPr>
        <p:spPr bwMode="gray">
          <a:xfrm>
            <a:off x="1172150" y="1695451"/>
            <a:ext cx="10162600" cy="2368549"/>
          </a:xfrm>
        </p:spPr>
        <p:txBody>
          <a:bodyPr anchor="ctr" anchorCtr="0">
            <a:noAutofit/>
          </a:bodyPr>
          <a:lstStyle>
            <a:lvl1pPr algn="l">
              <a:lnSpc>
                <a:spcPts val="4600"/>
              </a:lnSpc>
              <a:defRPr sz="4600">
                <a:solidFill>
                  <a:schemeClr val="bg1"/>
                </a:solidFill>
              </a:defRPr>
            </a:lvl1pPr>
          </a:lstStyle>
          <a:p>
            <a:r>
              <a:rPr lang="en-US" noProof="0"/>
              <a:t>Click to edit Master title style</a:t>
            </a:r>
            <a:endParaRPr lang="en-GB" noProof="0" dirty="0"/>
          </a:p>
        </p:txBody>
      </p:sp>
      <p:pic>
        <p:nvPicPr>
          <p:cNvPr id="27" name="Picture 2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73167" y="6203775"/>
            <a:ext cx="1518197" cy="378000"/>
          </a:xfrm>
          <a:prstGeom prst="rect">
            <a:avLst/>
          </a:prstGeom>
        </p:spPr>
      </p:pic>
      <p:grpSp>
        <p:nvGrpSpPr>
          <p:cNvPr id="36" name="Group 35"/>
          <p:cNvGrpSpPr/>
          <p:nvPr userDrawn="1"/>
        </p:nvGrpSpPr>
        <p:grpSpPr>
          <a:xfrm>
            <a:off x="-2025698" y="6362700"/>
            <a:ext cx="1857255" cy="500063"/>
            <a:chOff x="-2025698" y="6445247"/>
            <a:chExt cx="1857255" cy="417516"/>
          </a:xfrm>
        </p:grpSpPr>
        <p:sp>
          <p:nvSpPr>
            <p:cNvPr id="37" name="Rectangle 104"/>
            <p:cNvSpPr>
              <a:spLocks noChangeArrowheads="1"/>
            </p:cNvSpPr>
            <p:nvPr userDrawn="1"/>
          </p:nvSpPr>
          <p:spPr bwMode="gray">
            <a:xfrm>
              <a:off x="-2025698" y="6445247"/>
              <a:ext cx="1447848" cy="417516"/>
            </a:xfrm>
            <a:prstGeom prst="rect">
              <a:avLst/>
            </a:prstGeom>
            <a:solidFill>
              <a:srgbClr val="60A6DA"/>
            </a:solidFill>
            <a:ln>
              <a:noFill/>
            </a:ln>
            <a:effectLst/>
          </p:spPr>
          <p:txBody>
            <a:bodyPr wrap="square" lIns="72000" tIns="180000" rIns="72000" bIns="180000" anchor="ctr">
              <a:noAutofit/>
            </a:bodyPr>
            <a:lstStyle/>
            <a:p>
              <a:pPr marL="0" marR="0" lvl="0" indent="0" defTabSz="914400" eaLnBrk="1" fontAlgn="auto" latinLnBrk="0" hangingPunct="1">
                <a:lnSpc>
                  <a:spcPct val="90000"/>
                </a:lnSpc>
                <a:spcBef>
                  <a:spcPct val="20000"/>
                </a:spcBef>
                <a:spcAft>
                  <a:spcPct val="20000"/>
                </a:spcAft>
                <a:buClrTx/>
                <a:buSzTx/>
                <a:buFontTx/>
                <a:buNone/>
                <a:tabLst/>
                <a:defRPr/>
              </a:pPr>
              <a:r>
                <a:rPr kumimoji="0" lang="en-GB" altLang="en-GB" sz="1200" b="1" i="0" u="none" strike="noStrike" kern="0" cap="none" spc="0" normalizeH="0" baseline="0" dirty="0">
                  <a:ln>
                    <a:noFill/>
                  </a:ln>
                  <a:solidFill>
                    <a:srgbClr val="FDFDFD"/>
                  </a:solidFill>
                  <a:effectLst/>
                  <a:uLnTx/>
                  <a:uFillTx/>
                  <a:latin typeface="+mn-lt"/>
                </a:rPr>
                <a:t>No content below </a:t>
              </a:r>
              <a:br>
                <a:rPr kumimoji="0" lang="en-GB" altLang="en-GB" sz="1200" b="1" i="0" u="none" strike="noStrike" kern="0" cap="none" spc="0" normalizeH="0" baseline="0" dirty="0">
                  <a:ln>
                    <a:noFill/>
                  </a:ln>
                  <a:solidFill>
                    <a:srgbClr val="FDFDFD"/>
                  </a:solidFill>
                  <a:effectLst/>
                  <a:uLnTx/>
                  <a:uFillTx/>
                  <a:latin typeface="+mn-lt"/>
                </a:rPr>
              </a:br>
              <a:r>
                <a:rPr kumimoji="0" lang="en-GB" altLang="en-GB" sz="1200" b="1" i="0" u="none" strike="noStrike" kern="0" cap="none" spc="0" normalizeH="0" baseline="0" dirty="0">
                  <a:ln>
                    <a:noFill/>
                  </a:ln>
                  <a:solidFill>
                    <a:srgbClr val="FDFDFD"/>
                  </a:solidFill>
                  <a:effectLst/>
                  <a:uLnTx/>
                  <a:uFillTx/>
                  <a:latin typeface="+mn-lt"/>
                </a:rPr>
                <a:t>the grey line</a:t>
              </a:r>
            </a:p>
          </p:txBody>
        </p:sp>
        <p:grpSp>
          <p:nvGrpSpPr>
            <p:cNvPr id="38" name="Group 37"/>
            <p:cNvGrpSpPr/>
            <p:nvPr userDrawn="1"/>
          </p:nvGrpSpPr>
          <p:grpSpPr bwMode="gray">
            <a:xfrm>
              <a:off x="-546100" y="6452392"/>
              <a:ext cx="377657" cy="403227"/>
              <a:chOff x="-2035174" y="6454773"/>
              <a:chExt cx="1872000" cy="403227"/>
            </a:xfrm>
          </p:grpSpPr>
          <p:cxnSp>
            <p:nvCxnSpPr>
              <p:cNvPr id="39" name="Straight Connector 38"/>
              <p:cNvCxnSpPr/>
              <p:nvPr userDrawn="1"/>
            </p:nvCxnSpPr>
            <p:spPr bwMode="gray">
              <a:xfrm>
                <a:off x="-2035174" y="6858000"/>
                <a:ext cx="1872000" cy="0"/>
              </a:xfrm>
              <a:prstGeom prst="line">
                <a:avLst/>
              </a:prstGeom>
              <a:noFill/>
              <a:ln w="6350" cap="flat" cmpd="sng" algn="ctr">
                <a:solidFill>
                  <a:srgbClr val="C90068"/>
                </a:solidFill>
                <a:prstDash val="dash"/>
                <a:miter lim="800000"/>
              </a:ln>
              <a:effectLst/>
            </p:spPr>
          </p:cxnSp>
          <p:cxnSp>
            <p:nvCxnSpPr>
              <p:cNvPr id="40" name="Straight Connector 39"/>
              <p:cNvCxnSpPr/>
              <p:nvPr userDrawn="1"/>
            </p:nvCxnSpPr>
            <p:spPr bwMode="gray">
              <a:xfrm>
                <a:off x="-2035174" y="6454773"/>
                <a:ext cx="1872000" cy="0"/>
              </a:xfrm>
              <a:prstGeom prst="line">
                <a:avLst/>
              </a:prstGeom>
              <a:noFill/>
              <a:ln w="6350" cap="flat" cmpd="sng" algn="ctr">
                <a:solidFill>
                  <a:srgbClr val="C90068"/>
                </a:solidFill>
                <a:prstDash val="dash"/>
                <a:miter lim="800000"/>
              </a:ln>
              <a:effectLst/>
            </p:spPr>
          </p:cxnSp>
        </p:grpSp>
      </p:grpSp>
      <p:grpSp>
        <p:nvGrpSpPr>
          <p:cNvPr id="58" name="Group 57"/>
          <p:cNvGrpSpPr/>
          <p:nvPr userDrawn="1"/>
        </p:nvGrpSpPr>
        <p:grpSpPr>
          <a:xfrm>
            <a:off x="-2035175" y="0"/>
            <a:ext cx="1881477" cy="5176145"/>
            <a:chOff x="-2035175" y="0"/>
            <a:chExt cx="1881477" cy="5176145"/>
          </a:xfrm>
        </p:grpSpPr>
        <p:sp>
          <p:nvSpPr>
            <p:cNvPr id="59" name="Rectangle 104"/>
            <p:cNvSpPr>
              <a:spLocks noChangeArrowheads="1"/>
            </p:cNvSpPr>
            <p:nvPr userDrawn="1"/>
          </p:nvSpPr>
          <p:spPr bwMode="gray">
            <a:xfrm>
              <a:off x="-2025698" y="0"/>
              <a:ext cx="1872000" cy="5176145"/>
            </a:xfrm>
            <a:prstGeom prst="rect">
              <a:avLst/>
            </a:prstGeom>
            <a:solidFill>
              <a:srgbClr val="EAEAEA"/>
            </a:solidFill>
            <a:ln>
              <a:noFill/>
            </a:ln>
            <a:effectLst/>
          </p:spPr>
          <p:txBody>
            <a:bodyPr wrap="square" lIns="180000" tIns="180000" rIns="180000" bIns="180000" anchor="ctr">
              <a:noAutofit/>
            </a:bodyPr>
            <a:lstStyle/>
            <a:p>
              <a:endParaRPr lang="en-GB" sz="1000" noProof="0" dirty="0"/>
            </a:p>
          </p:txBody>
        </p:sp>
        <p:grpSp>
          <p:nvGrpSpPr>
            <p:cNvPr id="60" name="Group 59"/>
            <p:cNvGrpSpPr/>
            <p:nvPr userDrawn="1"/>
          </p:nvGrpSpPr>
          <p:grpSpPr>
            <a:xfrm>
              <a:off x="-2035175" y="0"/>
              <a:ext cx="1872000" cy="5176145"/>
              <a:chOff x="-2035175" y="0"/>
              <a:chExt cx="1872000" cy="5730106"/>
            </a:xfrm>
          </p:grpSpPr>
          <p:sp>
            <p:nvSpPr>
              <p:cNvPr id="61" name="Rectangle 104"/>
              <p:cNvSpPr>
                <a:spLocks noChangeArrowheads="1"/>
              </p:cNvSpPr>
              <p:nvPr/>
            </p:nvSpPr>
            <p:spPr bwMode="gray">
              <a:xfrm>
                <a:off x="-2035175" y="4672569"/>
                <a:ext cx="1872000" cy="1057537"/>
              </a:xfrm>
              <a:prstGeom prst="rect">
                <a:avLst/>
              </a:prstGeom>
              <a:solidFill>
                <a:srgbClr val="EAEAEA"/>
              </a:solidFill>
              <a:ln>
                <a:noFill/>
              </a:ln>
              <a:effectLst/>
            </p:spPr>
            <p:txBody>
              <a:bodyPr wrap="square" lIns="180000" tIns="180000" rIns="180000" bIns="180000" anchor="ctr">
                <a:noAutofit/>
              </a:bodyPr>
              <a:lstStyle/>
              <a:p>
                <a:endParaRPr lang="en-GB" sz="1000"/>
              </a:p>
            </p:txBody>
          </p:sp>
          <p:sp>
            <p:nvSpPr>
              <p:cNvPr id="62" name="Rectangle 104"/>
              <p:cNvSpPr>
                <a:spLocks noChangeArrowheads="1"/>
              </p:cNvSpPr>
              <p:nvPr userDrawn="1"/>
            </p:nvSpPr>
            <p:spPr bwMode="gray">
              <a:xfrm>
                <a:off x="-2035175" y="0"/>
                <a:ext cx="1872000" cy="4709801"/>
              </a:xfrm>
              <a:prstGeom prst="rect">
                <a:avLst/>
              </a:prstGeom>
              <a:solidFill>
                <a:srgbClr val="EAEAEA"/>
              </a:solidFill>
              <a:ln>
                <a:noFill/>
              </a:ln>
              <a:effectLst/>
            </p:spPr>
            <p:txBody>
              <a:bodyPr wrap="square" lIns="180000" tIns="180000" rIns="180000" bIns="180000" anchor="ctr">
                <a:noAutofit/>
              </a:bodyPr>
              <a:lstStyle/>
              <a:p>
                <a:endParaRPr lang="en-GB" sz="1000"/>
              </a:p>
            </p:txBody>
          </p:sp>
          <p:sp>
            <p:nvSpPr>
              <p:cNvPr id="63" name="Rectangle 105"/>
              <p:cNvSpPr>
                <a:spLocks noChangeArrowheads="1"/>
              </p:cNvSpPr>
              <p:nvPr userDrawn="1"/>
            </p:nvSpPr>
            <p:spPr bwMode="gray">
              <a:xfrm>
                <a:off x="-1903413" y="665771"/>
                <a:ext cx="215900" cy="215900"/>
              </a:xfrm>
              <a:prstGeom prst="rect">
                <a:avLst/>
              </a:prstGeom>
              <a:solidFill>
                <a:srgbClr val="FF6200"/>
              </a:solidFill>
              <a:ln>
                <a:noFill/>
              </a:ln>
              <a:effectLst/>
            </p:spPr>
            <p:txBody>
              <a:bodyPr wrap="square" anchor="ctr">
                <a:noAutofit/>
              </a:bodyPr>
              <a:lstStyle/>
              <a:p>
                <a:endParaRPr lang="en-GB" sz="1000"/>
              </a:p>
            </p:txBody>
          </p:sp>
          <p:sp>
            <p:nvSpPr>
              <p:cNvPr id="64" name="Rectangle 106"/>
              <p:cNvSpPr>
                <a:spLocks noChangeArrowheads="1"/>
              </p:cNvSpPr>
              <p:nvPr userDrawn="1"/>
            </p:nvSpPr>
            <p:spPr bwMode="gray">
              <a:xfrm>
                <a:off x="-1612900" y="675296"/>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Orange</a:t>
                </a:r>
              </a:p>
              <a:p>
                <a:pPr>
                  <a:lnSpc>
                    <a:spcPct val="65000"/>
                  </a:lnSpc>
                  <a:spcBef>
                    <a:spcPct val="20000"/>
                  </a:spcBef>
                  <a:spcAft>
                    <a:spcPct val="20000"/>
                  </a:spcAft>
                </a:pPr>
                <a:r>
                  <a:rPr lang="en-GB" altLang="en-GB" sz="1000" dirty="0">
                    <a:solidFill>
                      <a:srgbClr val="333333"/>
                    </a:solidFill>
                  </a:rPr>
                  <a:t>RGB= 255, 98, 0</a:t>
                </a:r>
              </a:p>
            </p:txBody>
          </p:sp>
          <p:sp>
            <p:nvSpPr>
              <p:cNvPr id="65" name="Rectangle 107"/>
              <p:cNvSpPr>
                <a:spLocks noChangeArrowheads="1"/>
              </p:cNvSpPr>
              <p:nvPr userDrawn="1"/>
            </p:nvSpPr>
            <p:spPr bwMode="gray">
              <a:xfrm>
                <a:off x="-1903413" y="1055027"/>
                <a:ext cx="215900" cy="215900"/>
              </a:xfrm>
              <a:prstGeom prst="rect">
                <a:avLst/>
              </a:prstGeom>
              <a:solidFill>
                <a:srgbClr val="A8A8A8"/>
              </a:solidFill>
              <a:ln>
                <a:noFill/>
              </a:ln>
              <a:effectLst/>
            </p:spPr>
            <p:txBody>
              <a:bodyPr wrap="square" anchor="ctr">
                <a:noAutofit/>
              </a:bodyPr>
              <a:lstStyle/>
              <a:p>
                <a:endParaRPr lang="en-GB" sz="1000"/>
              </a:p>
            </p:txBody>
          </p:sp>
          <p:sp>
            <p:nvSpPr>
              <p:cNvPr id="66" name="Rectangle 108"/>
              <p:cNvSpPr>
                <a:spLocks noChangeArrowheads="1"/>
              </p:cNvSpPr>
              <p:nvPr userDrawn="1"/>
            </p:nvSpPr>
            <p:spPr bwMode="gray">
              <a:xfrm>
                <a:off x="-1612900" y="1080427"/>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Light Grey</a:t>
                </a:r>
              </a:p>
              <a:p>
                <a:pPr>
                  <a:lnSpc>
                    <a:spcPct val="65000"/>
                  </a:lnSpc>
                  <a:spcBef>
                    <a:spcPct val="20000"/>
                  </a:spcBef>
                  <a:spcAft>
                    <a:spcPct val="20000"/>
                  </a:spcAft>
                </a:pPr>
                <a:r>
                  <a:rPr lang="en-GB" altLang="en-GB" sz="1000" dirty="0">
                    <a:solidFill>
                      <a:srgbClr val="333333"/>
                    </a:solidFill>
                  </a:rPr>
                  <a:t>RGB= 168, 168, 168</a:t>
                </a:r>
              </a:p>
            </p:txBody>
          </p:sp>
          <p:sp>
            <p:nvSpPr>
              <p:cNvPr id="67" name="Rectangle 109"/>
              <p:cNvSpPr>
                <a:spLocks noChangeArrowheads="1"/>
              </p:cNvSpPr>
              <p:nvPr userDrawn="1"/>
            </p:nvSpPr>
            <p:spPr bwMode="gray">
              <a:xfrm>
                <a:off x="-1903413" y="2583180"/>
                <a:ext cx="215900" cy="215900"/>
              </a:xfrm>
              <a:prstGeom prst="rect">
                <a:avLst/>
              </a:prstGeom>
              <a:solidFill>
                <a:srgbClr val="525199"/>
              </a:solidFill>
              <a:ln>
                <a:noFill/>
              </a:ln>
              <a:effectLst/>
            </p:spPr>
            <p:txBody>
              <a:bodyPr wrap="square" anchor="ctr">
                <a:noAutofit/>
              </a:bodyPr>
              <a:lstStyle/>
              <a:p>
                <a:endParaRPr lang="en-GB" sz="1000"/>
              </a:p>
            </p:txBody>
          </p:sp>
          <p:sp>
            <p:nvSpPr>
              <p:cNvPr id="68" name="Rectangle 110"/>
              <p:cNvSpPr>
                <a:spLocks noChangeArrowheads="1"/>
              </p:cNvSpPr>
              <p:nvPr userDrawn="1"/>
            </p:nvSpPr>
            <p:spPr bwMode="gray">
              <a:xfrm>
                <a:off x="-1612900" y="259270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Indigo</a:t>
                </a:r>
              </a:p>
              <a:p>
                <a:pPr>
                  <a:lnSpc>
                    <a:spcPct val="65000"/>
                  </a:lnSpc>
                  <a:spcBef>
                    <a:spcPct val="20000"/>
                  </a:spcBef>
                  <a:spcAft>
                    <a:spcPct val="20000"/>
                  </a:spcAft>
                </a:pPr>
                <a:r>
                  <a:rPr lang="en-GB" altLang="en-GB" sz="1000" dirty="0">
                    <a:solidFill>
                      <a:srgbClr val="333333"/>
                    </a:solidFill>
                  </a:rPr>
                  <a:t>RGB= 82, 81, 153</a:t>
                </a:r>
              </a:p>
            </p:txBody>
          </p:sp>
          <p:sp>
            <p:nvSpPr>
              <p:cNvPr id="69" name="Rectangle 111"/>
              <p:cNvSpPr>
                <a:spLocks noChangeArrowheads="1"/>
              </p:cNvSpPr>
              <p:nvPr userDrawn="1"/>
            </p:nvSpPr>
            <p:spPr bwMode="gray">
              <a:xfrm>
                <a:off x="-1903413" y="3009234"/>
                <a:ext cx="215900" cy="215900"/>
              </a:xfrm>
              <a:prstGeom prst="rect">
                <a:avLst/>
              </a:prstGeom>
              <a:solidFill>
                <a:srgbClr val="60A6DA"/>
              </a:solidFill>
              <a:ln>
                <a:noFill/>
              </a:ln>
              <a:effectLst/>
            </p:spPr>
            <p:txBody>
              <a:bodyPr wrap="square" anchor="ctr">
                <a:noAutofit/>
              </a:bodyPr>
              <a:lstStyle/>
              <a:p>
                <a:endParaRPr lang="en-GB" sz="1000"/>
              </a:p>
            </p:txBody>
          </p:sp>
          <p:sp>
            <p:nvSpPr>
              <p:cNvPr id="70" name="Rectangle 112"/>
              <p:cNvSpPr>
                <a:spLocks noChangeArrowheads="1"/>
              </p:cNvSpPr>
              <p:nvPr userDrawn="1"/>
            </p:nvSpPr>
            <p:spPr bwMode="gray">
              <a:xfrm>
                <a:off x="-1612900" y="3009234"/>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Sky</a:t>
                </a:r>
              </a:p>
              <a:p>
                <a:pPr>
                  <a:lnSpc>
                    <a:spcPct val="65000"/>
                  </a:lnSpc>
                  <a:spcBef>
                    <a:spcPct val="20000"/>
                  </a:spcBef>
                  <a:spcAft>
                    <a:spcPct val="20000"/>
                  </a:spcAft>
                </a:pPr>
                <a:r>
                  <a:rPr lang="en-GB" altLang="en-GB" sz="1000" dirty="0">
                    <a:solidFill>
                      <a:srgbClr val="333333"/>
                    </a:solidFill>
                  </a:rPr>
                  <a:t>RGB= 96, 166, 218</a:t>
                </a:r>
              </a:p>
            </p:txBody>
          </p:sp>
          <p:sp>
            <p:nvSpPr>
              <p:cNvPr id="71" name="Rectangle 113"/>
              <p:cNvSpPr>
                <a:spLocks noChangeArrowheads="1"/>
              </p:cNvSpPr>
              <p:nvPr userDrawn="1"/>
            </p:nvSpPr>
            <p:spPr bwMode="gray">
              <a:xfrm>
                <a:off x="-1903413"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200" b="1" dirty="0">
                    <a:solidFill>
                      <a:srgbClr val="333333"/>
                    </a:solidFill>
                  </a:rPr>
                  <a:t>Colour guidelines</a:t>
                </a:r>
              </a:p>
            </p:txBody>
          </p:sp>
          <p:sp>
            <p:nvSpPr>
              <p:cNvPr id="72" name="Rectangle 107"/>
              <p:cNvSpPr>
                <a:spLocks noChangeArrowheads="1"/>
              </p:cNvSpPr>
              <p:nvPr/>
            </p:nvSpPr>
            <p:spPr bwMode="gray">
              <a:xfrm>
                <a:off x="-1903413" y="3435288"/>
                <a:ext cx="215900" cy="215900"/>
              </a:xfrm>
              <a:prstGeom prst="rect">
                <a:avLst/>
              </a:prstGeom>
              <a:solidFill>
                <a:srgbClr val="AB0066"/>
              </a:solidFill>
              <a:ln>
                <a:noFill/>
              </a:ln>
              <a:effectLst/>
            </p:spPr>
            <p:txBody>
              <a:bodyPr wrap="square" anchor="ctr">
                <a:noAutofit/>
              </a:bodyPr>
              <a:lstStyle/>
              <a:p>
                <a:endParaRPr lang="en-GB" sz="1000"/>
              </a:p>
            </p:txBody>
          </p:sp>
          <p:sp>
            <p:nvSpPr>
              <p:cNvPr id="73" name="Rectangle 108"/>
              <p:cNvSpPr>
                <a:spLocks noChangeArrowheads="1"/>
              </p:cNvSpPr>
              <p:nvPr/>
            </p:nvSpPr>
            <p:spPr bwMode="gray">
              <a:xfrm>
                <a:off x="-1612900" y="3434952"/>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Fuchsia</a:t>
                </a:r>
              </a:p>
              <a:p>
                <a:pPr>
                  <a:lnSpc>
                    <a:spcPct val="65000"/>
                  </a:lnSpc>
                  <a:spcBef>
                    <a:spcPct val="20000"/>
                  </a:spcBef>
                  <a:spcAft>
                    <a:spcPct val="20000"/>
                  </a:spcAft>
                </a:pPr>
                <a:r>
                  <a:rPr lang="en-GB" altLang="en-GB" sz="1000" dirty="0">
                    <a:solidFill>
                      <a:srgbClr val="333333"/>
                    </a:solidFill>
                  </a:rPr>
                  <a:t>RGB= 171, 0, 102</a:t>
                </a:r>
              </a:p>
            </p:txBody>
          </p:sp>
          <p:sp>
            <p:nvSpPr>
              <p:cNvPr id="84" name="Rectangle 109"/>
              <p:cNvSpPr>
                <a:spLocks noChangeArrowheads="1"/>
              </p:cNvSpPr>
              <p:nvPr/>
            </p:nvSpPr>
            <p:spPr bwMode="gray">
              <a:xfrm>
                <a:off x="-1903413" y="3853390"/>
                <a:ext cx="215900" cy="215900"/>
              </a:xfrm>
              <a:prstGeom prst="rect">
                <a:avLst/>
              </a:prstGeom>
              <a:solidFill>
                <a:srgbClr val="D0D93C"/>
              </a:solidFill>
              <a:ln>
                <a:noFill/>
              </a:ln>
              <a:effectLst/>
            </p:spPr>
            <p:txBody>
              <a:bodyPr wrap="square" anchor="ctr">
                <a:noAutofit/>
              </a:bodyPr>
              <a:lstStyle/>
              <a:p>
                <a:endParaRPr lang="en-GB" sz="1000"/>
              </a:p>
            </p:txBody>
          </p:sp>
          <p:sp>
            <p:nvSpPr>
              <p:cNvPr id="85" name="Rectangle 110"/>
              <p:cNvSpPr>
                <a:spLocks noChangeArrowheads="1"/>
              </p:cNvSpPr>
              <p:nvPr/>
            </p:nvSpPr>
            <p:spPr bwMode="gray">
              <a:xfrm>
                <a:off x="-1612900" y="385218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Lime</a:t>
                </a:r>
              </a:p>
              <a:p>
                <a:pPr>
                  <a:lnSpc>
                    <a:spcPct val="65000"/>
                  </a:lnSpc>
                  <a:spcBef>
                    <a:spcPct val="20000"/>
                  </a:spcBef>
                  <a:spcAft>
                    <a:spcPct val="20000"/>
                  </a:spcAft>
                </a:pPr>
                <a:r>
                  <a:rPr lang="en-GB" altLang="en-GB" sz="1000" dirty="0">
                    <a:solidFill>
                      <a:srgbClr val="333333"/>
                    </a:solidFill>
                  </a:rPr>
                  <a:t>RGB= 208, 217, 60</a:t>
                </a:r>
              </a:p>
            </p:txBody>
          </p:sp>
          <p:sp>
            <p:nvSpPr>
              <p:cNvPr id="86" name="Rectangle 111"/>
              <p:cNvSpPr>
                <a:spLocks noChangeArrowheads="1"/>
              </p:cNvSpPr>
              <p:nvPr/>
            </p:nvSpPr>
            <p:spPr bwMode="gray">
              <a:xfrm>
                <a:off x="-1903413" y="4247638"/>
                <a:ext cx="215900" cy="215900"/>
              </a:xfrm>
              <a:prstGeom prst="rect">
                <a:avLst/>
              </a:prstGeom>
              <a:solidFill>
                <a:srgbClr val="019649"/>
              </a:solidFill>
              <a:ln>
                <a:noFill/>
              </a:ln>
              <a:effectLst/>
            </p:spPr>
            <p:txBody>
              <a:bodyPr wrap="square" anchor="ctr">
                <a:noAutofit/>
              </a:bodyPr>
              <a:lstStyle/>
              <a:p>
                <a:endParaRPr lang="en-GB" sz="1000"/>
              </a:p>
            </p:txBody>
          </p:sp>
          <p:sp>
            <p:nvSpPr>
              <p:cNvPr id="87" name="Rectangle 112"/>
              <p:cNvSpPr>
                <a:spLocks noChangeArrowheads="1"/>
              </p:cNvSpPr>
              <p:nvPr/>
            </p:nvSpPr>
            <p:spPr bwMode="gray">
              <a:xfrm>
                <a:off x="-1612900" y="4252640"/>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Leaf</a:t>
                </a:r>
              </a:p>
              <a:p>
                <a:pPr>
                  <a:lnSpc>
                    <a:spcPct val="65000"/>
                  </a:lnSpc>
                  <a:spcBef>
                    <a:spcPct val="20000"/>
                  </a:spcBef>
                  <a:spcAft>
                    <a:spcPct val="20000"/>
                  </a:spcAft>
                </a:pPr>
                <a:r>
                  <a:rPr lang="en-GB" altLang="en-GB" sz="1000" dirty="0">
                    <a:solidFill>
                      <a:srgbClr val="333333"/>
                    </a:solidFill>
                  </a:rPr>
                  <a:t>RGB= 52, 150, 81</a:t>
                </a:r>
              </a:p>
            </p:txBody>
          </p:sp>
          <p:sp>
            <p:nvSpPr>
              <p:cNvPr id="88" name="Rectangle 109"/>
              <p:cNvSpPr>
                <a:spLocks noChangeArrowheads="1"/>
              </p:cNvSpPr>
              <p:nvPr/>
            </p:nvSpPr>
            <p:spPr bwMode="gray">
              <a:xfrm>
                <a:off x="-1903413" y="1489280"/>
                <a:ext cx="215900" cy="215900"/>
              </a:xfrm>
              <a:prstGeom prst="rect">
                <a:avLst/>
              </a:prstGeom>
              <a:solidFill>
                <a:srgbClr val="696969"/>
              </a:solidFill>
              <a:ln>
                <a:noFill/>
              </a:ln>
              <a:effectLst/>
            </p:spPr>
            <p:txBody>
              <a:bodyPr wrap="square" anchor="ctr">
                <a:noAutofit/>
              </a:bodyPr>
              <a:lstStyle/>
              <a:p>
                <a:endParaRPr lang="en-GB" sz="1000"/>
              </a:p>
            </p:txBody>
          </p:sp>
          <p:sp>
            <p:nvSpPr>
              <p:cNvPr id="89" name="Rectangle 110"/>
              <p:cNvSpPr>
                <a:spLocks noChangeArrowheads="1"/>
              </p:cNvSpPr>
              <p:nvPr/>
            </p:nvSpPr>
            <p:spPr bwMode="gray">
              <a:xfrm>
                <a:off x="-1612900" y="149880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Mid Grey</a:t>
                </a:r>
              </a:p>
              <a:p>
                <a:pPr>
                  <a:lnSpc>
                    <a:spcPct val="65000"/>
                  </a:lnSpc>
                  <a:spcBef>
                    <a:spcPct val="20000"/>
                  </a:spcBef>
                  <a:spcAft>
                    <a:spcPct val="20000"/>
                  </a:spcAft>
                </a:pPr>
                <a:r>
                  <a:rPr lang="en-GB" altLang="en-GB" sz="1000" dirty="0">
                    <a:solidFill>
                      <a:srgbClr val="333333"/>
                    </a:solidFill>
                  </a:rPr>
                  <a:t>RGB= 105, 105, 105</a:t>
                </a:r>
              </a:p>
            </p:txBody>
          </p:sp>
          <p:sp>
            <p:nvSpPr>
              <p:cNvPr id="90" name="Rectangle 111"/>
              <p:cNvSpPr>
                <a:spLocks noChangeArrowheads="1"/>
              </p:cNvSpPr>
              <p:nvPr/>
            </p:nvSpPr>
            <p:spPr bwMode="gray">
              <a:xfrm>
                <a:off x="-1903413" y="1895419"/>
                <a:ext cx="215900" cy="215900"/>
              </a:xfrm>
              <a:prstGeom prst="rect">
                <a:avLst/>
              </a:prstGeom>
              <a:solidFill>
                <a:srgbClr val="333333"/>
              </a:solidFill>
              <a:ln>
                <a:noFill/>
              </a:ln>
              <a:effectLst/>
            </p:spPr>
            <p:txBody>
              <a:bodyPr wrap="square" anchor="ctr">
                <a:noAutofit/>
              </a:bodyPr>
              <a:lstStyle/>
              <a:p>
                <a:endParaRPr lang="en-GB" sz="1000"/>
              </a:p>
            </p:txBody>
          </p:sp>
          <p:sp>
            <p:nvSpPr>
              <p:cNvPr id="91" name="Rectangle 112"/>
              <p:cNvSpPr>
                <a:spLocks noChangeArrowheads="1"/>
              </p:cNvSpPr>
              <p:nvPr/>
            </p:nvSpPr>
            <p:spPr bwMode="gray">
              <a:xfrm>
                <a:off x="-1612900" y="1904944"/>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Text Colour</a:t>
                </a:r>
              </a:p>
              <a:p>
                <a:pPr>
                  <a:lnSpc>
                    <a:spcPct val="65000"/>
                  </a:lnSpc>
                  <a:spcBef>
                    <a:spcPct val="20000"/>
                  </a:spcBef>
                  <a:spcAft>
                    <a:spcPct val="20000"/>
                  </a:spcAft>
                </a:pPr>
                <a:r>
                  <a:rPr lang="en-GB" altLang="en-GB" sz="1000" dirty="0">
                    <a:solidFill>
                      <a:srgbClr val="333333"/>
                    </a:solidFill>
                  </a:rPr>
                  <a:t>RGB= 51, 51, 51</a:t>
                </a:r>
              </a:p>
            </p:txBody>
          </p:sp>
          <p:pic>
            <p:nvPicPr>
              <p:cNvPr id="95" name="Picture 94"/>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804990" y="2022815"/>
                <a:ext cx="154783" cy="138908"/>
              </a:xfrm>
              <a:prstGeom prst="rect">
                <a:avLst/>
              </a:prstGeom>
            </p:spPr>
          </p:pic>
          <p:sp>
            <p:nvSpPr>
              <p:cNvPr id="96" name="Rectangle 111"/>
              <p:cNvSpPr>
                <a:spLocks noChangeArrowheads="1"/>
              </p:cNvSpPr>
              <p:nvPr userDrawn="1"/>
            </p:nvSpPr>
            <p:spPr bwMode="gray">
              <a:xfrm>
                <a:off x="-1903413" y="4979815"/>
                <a:ext cx="215900" cy="215900"/>
              </a:xfrm>
              <a:prstGeom prst="rect">
                <a:avLst/>
              </a:prstGeom>
              <a:solidFill>
                <a:srgbClr val="FF0000"/>
              </a:solidFill>
              <a:ln>
                <a:noFill/>
              </a:ln>
              <a:effectLst/>
            </p:spPr>
            <p:txBody>
              <a:bodyPr wrap="square" anchor="ctr">
                <a:noAutofit/>
              </a:bodyPr>
              <a:lstStyle/>
              <a:p>
                <a:endParaRPr lang="en-GB" sz="1000"/>
              </a:p>
            </p:txBody>
          </p:sp>
          <p:sp>
            <p:nvSpPr>
              <p:cNvPr id="97" name="Rectangle 112"/>
              <p:cNvSpPr>
                <a:spLocks noChangeArrowheads="1"/>
              </p:cNvSpPr>
              <p:nvPr userDrawn="1"/>
            </p:nvSpPr>
            <p:spPr bwMode="gray">
              <a:xfrm>
                <a:off x="-1612900" y="497981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Minus</a:t>
                </a:r>
              </a:p>
              <a:p>
                <a:pPr>
                  <a:lnSpc>
                    <a:spcPct val="65000"/>
                  </a:lnSpc>
                  <a:spcBef>
                    <a:spcPct val="20000"/>
                  </a:spcBef>
                  <a:spcAft>
                    <a:spcPct val="20000"/>
                  </a:spcAft>
                </a:pPr>
                <a:r>
                  <a:rPr lang="en-GB" altLang="en-GB" sz="1000" dirty="0">
                    <a:solidFill>
                      <a:srgbClr val="333333"/>
                    </a:solidFill>
                  </a:rPr>
                  <a:t>RGB= 255, 0, 0</a:t>
                </a:r>
              </a:p>
            </p:txBody>
          </p:sp>
          <p:sp>
            <p:nvSpPr>
              <p:cNvPr id="98" name="Rectangle 111"/>
              <p:cNvSpPr>
                <a:spLocks noChangeArrowheads="1"/>
              </p:cNvSpPr>
              <p:nvPr userDrawn="1"/>
            </p:nvSpPr>
            <p:spPr bwMode="gray">
              <a:xfrm>
                <a:off x="-1903413" y="5343581"/>
                <a:ext cx="215900" cy="215900"/>
              </a:xfrm>
              <a:prstGeom prst="rect">
                <a:avLst/>
              </a:prstGeom>
              <a:solidFill>
                <a:srgbClr val="019649"/>
              </a:solidFill>
              <a:ln>
                <a:noFill/>
              </a:ln>
              <a:effectLst/>
            </p:spPr>
            <p:txBody>
              <a:bodyPr wrap="square" anchor="ctr">
                <a:noAutofit/>
              </a:bodyPr>
              <a:lstStyle/>
              <a:p>
                <a:endParaRPr lang="en-GB" sz="1000"/>
              </a:p>
            </p:txBody>
          </p:sp>
          <p:sp>
            <p:nvSpPr>
              <p:cNvPr id="99" name="Rectangle 112"/>
              <p:cNvSpPr>
                <a:spLocks noChangeArrowheads="1"/>
              </p:cNvSpPr>
              <p:nvPr userDrawn="1"/>
            </p:nvSpPr>
            <p:spPr bwMode="gray">
              <a:xfrm>
                <a:off x="-1612900" y="5353106"/>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Plus</a:t>
                </a:r>
              </a:p>
              <a:p>
                <a:pPr>
                  <a:lnSpc>
                    <a:spcPct val="65000"/>
                  </a:lnSpc>
                  <a:spcBef>
                    <a:spcPct val="20000"/>
                  </a:spcBef>
                  <a:spcAft>
                    <a:spcPct val="20000"/>
                  </a:spcAft>
                </a:pPr>
                <a:r>
                  <a:rPr lang="en-GB" altLang="en-GB" sz="1000" dirty="0">
                    <a:solidFill>
                      <a:srgbClr val="333333"/>
                    </a:solidFill>
                  </a:rPr>
                  <a:t>RGB= 52, 150, 81</a:t>
                </a:r>
              </a:p>
            </p:txBody>
          </p:sp>
          <p:sp>
            <p:nvSpPr>
              <p:cNvPr id="100" name="Rectangle 113"/>
              <p:cNvSpPr>
                <a:spLocks noChangeArrowheads="1"/>
              </p:cNvSpPr>
              <p:nvPr userDrawn="1"/>
            </p:nvSpPr>
            <p:spPr bwMode="gray">
              <a:xfrm>
                <a:off x="-1903413" y="450038"/>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000" b="1" dirty="0">
                    <a:solidFill>
                      <a:srgbClr val="333333"/>
                    </a:solidFill>
                  </a:rPr>
                  <a:t>Primary colours</a:t>
                </a:r>
              </a:p>
            </p:txBody>
          </p:sp>
          <p:sp>
            <p:nvSpPr>
              <p:cNvPr id="101" name="Rectangle 113"/>
              <p:cNvSpPr>
                <a:spLocks noChangeArrowheads="1"/>
              </p:cNvSpPr>
              <p:nvPr userDrawn="1"/>
            </p:nvSpPr>
            <p:spPr bwMode="gray">
              <a:xfrm>
                <a:off x="-1903413" y="2380422"/>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000" b="1" dirty="0">
                    <a:solidFill>
                      <a:srgbClr val="333333"/>
                    </a:solidFill>
                  </a:rPr>
                  <a:t>Secondary colours</a:t>
                </a:r>
              </a:p>
            </p:txBody>
          </p:sp>
          <p:sp>
            <p:nvSpPr>
              <p:cNvPr id="102" name="Rectangle 113"/>
              <p:cNvSpPr>
                <a:spLocks noChangeArrowheads="1"/>
              </p:cNvSpPr>
              <p:nvPr userDrawn="1"/>
            </p:nvSpPr>
            <p:spPr bwMode="gray">
              <a:xfrm>
                <a:off x="-1903413" y="4757632"/>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000" b="1" dirty="0">
                    <a:solidFill>
                      <a:srgbClr val="333333"/>
                    </a:solidFill>
                  </a:rPr>
                  <a:t>Functional colours</a:t>
                </a:r>
              </a:p>
            </p:txBody>
          </p:sp>
        </p:grpSp>
      </p:grpSp>
    </p:spTree>
    <p:extLst>
      <p:ext uri="{BB962C8B-B14F-4D97-AF65-F5344CB8AC3E}">
        <p14:creationId xmlns:p14="http://schemas.microsoft.com/office/powerpoint/2010/main" val="42286184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ullet Content Slide">
    <p:spTree>
      <p:nvGrpSpPr>
        <p:cNvPr id="1" name=""/>
        <p:cNvGrpSpPr/>
        <p:nvPr/>
      </p:nvGrpSpPr>
      <p:grpSpPr>
        <a:xfrm>
          <a:off x="0" y="0"/>
          <a:ext cx="0" cy="0"/>
          <a:chOff x="0" y="0"/>
          <a:chExt cx="0" cy="0"/>
        </a:xfrm>
      </p:grpSpPr>
      <p:sp>
        <p:nvSpPr>
          <p:cNvPr id="9" name="Text Placeholder 2"/>
          <p:cNvSpPr>
            <a:spLocks noGrp="1"/>
          </p:cNvSpPr>
          <p:nvPr>
            <p:ph idx="1"/>
          </p:nvPr>
        </p:nvSpPr>
        <p:spPr bwMode="gray">
          <a:xfrm>
            <a:off x="845575" y="1278384"/>
            <a:ext cx="10479024" cy="4922391"/>
          </a:xfrm>
          <a:prstGeom prst="rect">
            <a:avLst/>
          </a:prstGeom>
        </p:spPr>
        <p:txBody>
          <a:bodyPr vert="horz" lIns="0" tIns="0" rIns="0" bIns="0" rtlCol="0">
            <a:noAutofit/>
          </a:bodyPr>
          <a:lstStyle>
            <a:lvl1pPr marL="268288" indent="-268288">
              <a:buClr>
                <a:schemeClr val="accent1"/>
              </a:buClr>
              <a:buFont typeface="ING Me" pitchFamily="2" charset="0"/>
              <a:buChar char="•"/>
              <a:defRPr/>
            </a:lvl1pPr>
            <a:lvl2pPr marL="538163" indent="-268288">
              <a:buClr>
                <a:schemeClr val="accent2"/>
              </a:buClr>
              <a:buFont typeface="ING Me" pitchFamily="2" charset="0"/>
              <a:buChar char="•"/>
              <a:defRPr/>
            </a:lvl2pPr>
            <a:lvl3pPr marL="804863" indent="-266700">
              <a:buClr>
                <a:schemeClr val="accent3"/>
              </a:buClr>
              <a:defRPr/>
            </a:lvl3pPr>
            <a:lvl4pPr marL="1077913" indent="-260350">
              <a:buClr>
                <a:schemeClr val="accent4"/>
              </a:buClr>
              <a:defRPr/>
            </a:lvl4pPr>
            <a:lvl5pPr marL="1341438" indent="-252413">
              <a:buClr>
                <a:schemeClr val="accent5"/>
              </a:buClr>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2" name="Title 1"/>
          <p:cNvSpPr>
            <a:spLocks noGrp="1"/>
          </p:cNvSpPr>
          <p:nvPr>
            <p:ph type="title"/>
          </p:nvPr>
        </p:nvSpPr>
        <p:spPr/>
        <p:txBody>
          <a:bodyPr/>
          <a:lstStyle/>
          <a:p>
            <a:r>
              <a:rPr lang="en-US" noProof="0"/>
              <a:t>Click to edit Master title style</a:t>
            </a:r>
            <a:endParaRPr lang="en-GB" noProof="0" dirty="0"/>
          </a:p>
        </p:txBody>
      </p:sp>
      <p:sp>
        <p:nvSpPr>
          <p:cNvPr id="5" name="Slide Number Placeholder 4"/>
          <p:cNvSpPr>
            <a:spLocks noGrp="1"/>
          </p:cNvSpPr>
          <p:nvPr>
            <p:ph type="sldNum" sz="quarter" idx="11"/>
          </p:nvPr>
        </p:nvSpPr>
        <p:spPr/>
        <p:txBody>
          <a:bodyPr/>
          <a:lstStyle/>
          <a:p>
            <a:fld id="{DDD2A080-DA64-4F5C-9131-47EB793B4410}" type="slidenum">
              <a:rPr lang="en-GB" noProof="0" smtClean="0"/>
              <a:pPr/>
              <a:t>‹#›</a:t>
            </a:fld>
            <a:endParaRPr lang="en-GB" noProof="0" dirty="0"/>
          </a:p>
        </p:txBody>
      </p:sp>
    </p:spTree>
    <p:extLst>
      <p:ext uri="{BB962C8B-B14F-4D97-AF65-F5344CB8AC3E}">
        <p14:creationId xmlns:p14="http://schemas.microsoft.com/office/powerpoint/2010/main" val="11995106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Slide Full Picture">
    <p:spTree>
      <p:nvGrpSpPr>
        <p:cNvPr id="1" name=""/>
        <p:cNvGrpSpPr/>
        <p:nvPr/>
      </p:nvGrpSpPr>
      <p:grpSpPr>
        <a:xfrm>
          <a:off x="0" y="0"/>
          <a:ext cx="0" cy="0"/>
          <a:chOff x="0" y="0"/>
          <a:chExt cx="0" cy="0"/>
        </a:xfrm>
      </p:grpSpPr>
      <p:grpSp>
        <p:nvGrpSpPr>
          <p:cNvPr id="66" name="Group 65"/>
          <p:cNvGrpSpPr>
            <a:grpSpLocks noChangeAspect="1"/>
          </p:cNvGrpSpPr>
          <p:nvPr userDrawn="1"/>
        </p:nvGrpSpPr>
        <p:grpSpPr bwMode="gray">
          <a:xfrm>
            <a:off x="0" y="1643199"/>
            <a:ext cx="5909320" cy="3045600"/>
            <a:chOff x="3465513" y="2070100"/>
            <a:chExt cx="5260975" cy="2711450"/>
          </a:xfrm>
        </p:grpSpPr>
        <p:sp>
          <p:nvSpPr>
            <p:cNvPr id="67" name="Freeform 5"/>
            <p:cNvSpPr>
              <a:spLocks/>
            </p:cNvSpPr>
            <p:nvPr userDrawn="1"/>
          </p:nvSpPr>
          <p:spPr bwMode="gray">
            <a:xfrm>
              <a:off x="3465513" y="4095750"/>
              <a:ext cx="5260975" cy="685800"/>
            </a:xfrm>
            <a:custGeom>
              <a:avLst/>
              <a:gdLst>
                <a:gd name="T0" fmla="*/ 0 w 1400"/>
                <a:gd name="T1" fmla="*/ 0 h 182"/>
                <a:gd name="T2" fmla="*/ 0 w 1400"/>
                <a:gd name="T3" fmla="*/ 182 h 182"/>
                <a:gd name="T4" fmla="*/ 1376 w 1400"/>
                <a:gd name="T5" fmla="*/ 182 h 182"/>
                <a:gd name="T6" fmla="*/ 1400 w 1400"/>
                <a:gd name="T7" fmla="*/ 158 h 182"/>
                <a:gd name="T8" fmla="*/ 1400 w 1400"/>
                <a:gd name="T9" fmla="*/ 0 h 182"/>
                <a:gd name="T10" fmla="*/ 0 w 1400"/>
                <a:gd name="T11" fmla="*/ 0 h 182"/>
              </a:gdLst>
              <a:ahLst/>
              <a:cxnLst>
                <a:cxn ang="0">
                  <a:pos x="T0" y="T1"/>
                </a:cxn>
                <a:cxn ang="0">
                  <a:pos x="T2" y="T3"/>
                </a:cxn>
                <a:cxn ang="0">
                  <a:pos x="T4" y="T5"/>
                </a:cxn>
                <a:cxn ang="0">
                  <a:pos x="T6" y="T7"/>
                </a:cxn>
                <a:cxn ang="0">
                  <a:pos x="T8" y="T9"/>
                </a:cxn>
                <a:cxn ang="0">
                  <a:pos x="T10" y="T11"/>
                </a:cxn>
              </a:cxnLst>
              <a:rect l="0" t="0" r="r" b="b"/>
              <a:pathLst>
                <a:path w="1400" h="182">
                  <a:moveTo>
                    <a:pt x="0" y="0"/>
                  </a:moveTo>
                  <a:cubicBezTo>
                    <a:pt x="0" y="182"/>
                    <a:pt x="0" y="182"/>
                    <a:pt x="0" y="182"/>
                  </a:cubicBezTo>
                  <a:cubicBezTo>
                    <a:pt x="1376" y="182"/>
                    <a:pt x="1376" y="182"/>
                    <a:pt x="1376" y="182"/>
                  </a:cubicBezTo>
                  <a:cubicBezTo>
                    <a:pt x="1376" y="182"/>
                    <a:pt x="1400" y="182"/>
                    <a:pt x="1400" y="158"/>
                  </a:cubicBezTo>
                  <a:cubicBezTo>
                    <a:pt x="1400" y="0"/>
                    <a:pt x="1400" y="0"/>
                    <a:pt x="1400" y="0"/>
                  </a:cubicBezTo>
                  <a:lnTo>
                    <a:pt x="0" y="0"/>
                  </a:lnTo>
                  <a:close/>
                </a:path>
              </a:pathLst>
            </a:custGeom>
            <a:solidFill>
              <a:srgbClr val="EAEAEA"/>
            </a:solidFill>
            <a:ln w="9525">
              <a:solidFill>
                <a:srgbClr val="EAEAEA"/>
              </a:solid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68" name="Freeform 67"/>
            <p:cNvSpPr>
              <a:spLocks/>
            </p:cNvSpPr>
            <p:nvPr userDrawn="1"/>
          </p:nvSpPr>
          <p:spPr bwMode="gray">
            <a:xfrm>
              <a:off x="3465513" y="2070100"/>
              <a:ext cx="5260975" cy="2025650"/>
            </a:xfrm>
            <a:custGeom>
              <a:avLst/>
              <a:gdLst>
                <a:gd name="T0" fmla="*/ 0 w 1400"/>
                <a:gd name="T1" fmla="*/ 0 h 538"/>
                <a:gd name="T2" fmla="*/ 0 w 1400"/>
                <a:gd name="T3" fmla="*/ 538 h 538"/>
                <a:gd name="T4" fmla="*/ 1400 w 1400"/>
                <a:gd name="T5" fmla="*/ 538 h 538"/>
                <a:gd name="T6" fmla="*/ 1400 w 1400"/>
                <a:gd name="T7" fmla="*/ 24 h 538"/>
                <a:gd name="T8" fmla="*/ 1376 w 1400"/>
                <a:gd name="T9" fmla="*/ 0 h 538"/>
                <a:gd name="T10" fmla="*/ 0 w 1400"/>
                <a:gd name="T11" fmla="*/ 0 h 538"/>
              </a:gdLst>
              <a:ahLst/>
              <a:cxnLst>
                <a:cxn ang="0">
                  <a:pos x="T0" y="T1"/>
                </a:cxn>
                <a:cxn ang="0">
                  <a:pos x="T2" y="T3"/>
                </a:cxn>
                <a:cxn ang="0">
                  <a:pos x="T4" y="T5"/>
                </a:cxn>
                <a:cxn ang="0">
                  <a:pos x="T6" y="T7"/>
                </a:cxn>
                <a:cxn ang="0">
                  <a:pos x="T8" y="T9"/>
                </a:cxn>
                <a:cxn ang="0">
                  <a:pos x="T10" y="T11"/>
                </a:cxn>
              </a:cxnLst>
              <a:rect l="0" t="0" r="r" b="b"/>
              <a:pathLst>
                <a:path w="1400" h="538">
                  <a:moveTo>
                    <a:pt x="0" y="0"/>
                  </a:moveTo>
                  <a:cubicBezTo>
                    <a:pt x="0" y="538"/>
                    <a:pt x="0" y="538"/>
                    <a:pt x="0" y="538"/>
                  </a:cubicBezTo>
                  <a:cubicBezTo>
                    <a:pt x="1400" y="538"/>
                    <a:pt x="1400" y="538"/>
                    <a:pt x="1400" y="538"/>
                  </a:cubicBezTo>
                  <a:cubicBezTo>
                    <a:pt x="1400" y="24"/>
                    <a:pt x="1400" y="24"/>
                    <a:pt x="1400" y="24"/>
                  </a:cubicBezTo>
                  <a:cubicBezTo>
                    <a:pt x="1400" y="24"/>
                    <a:pt x="1400" y="0"/>
                    <a:pt x="1376" y="0"/>
                  </a:cubicBezTo>
                  <a:lnTo>
                    <a:pt x="0" y="0"/>
                  </a:lnTo>
                  <a:close/>
                </a:path>
              </a:pathLst>
            </a:custGeom>
            <a:solidFill>
              <a:srgbClr val="FF6200"/>
            </a:solidFill>
            <a:ln w="9525">
              <a:solidFill>
                <a:srgbClr val="FF6200"/>
              </a:solidFill>
              <a:round/>
              <a:headEnd/>
              <a:tailEnd/>
            </a:ln>
          </p:spPr>
          <p:txBody>
            <a:bodyPr vert="horz" wrap="square" lIns="91440" tIns="45720" rIns="91440" bIns="45720" numCol="1" anchor="t" anchorCtr="0" compatLnSpc="1">
              <a:prstTxWarp prst="textNoShape">
                <a:avLst/>
              </a:prstTxWarp>
            </a:bodyPr>
            <a:lstStyle/>
            <a:p>
              <a:endParaRPr lang="en-GB"/>
            </a:p>
          </p:txBody>
        </p:sp>
      </p:grpSp>
      <p:sp>
        <p:nvSpPr>
          <p:cNvPr id="9" name="Title 1"/>
          <p:cNvSpPr>
            <a:spLocks noGrp="1"/>
          </p:cNvSpPr>
          <p:nvPr>
            <p:ph type="ctrTitle"/>
          </p:nvPr>
        </p:nvSpPr>
        <p:spPr bwMode="gray">
          <a:xfrm>
            <a:off x="842434" y="2012286"/>
            <a:ext cx="4877966" cy="1461600"/>
          </a:xfrm>
        </p:spPr>
        <p:txBody>
          <a:bodyPr anchor="ctr" anchorCtr="0">
            <a:noAutofit/>
          </a:bodyPr>
          <a:lstStyle>
            <a:lvl1pPr algn="l">
              <a:lnSpc>
                <a:spcPts val="3800"/>
              </a:lnSpc>
              <a:defRPr sz="3800">
                <a:solidFill>
                  <a:schemeClr val="bg1"/>
                </a:solidFill>
              </a:defRPr>
            </a:lvl1pPr>
          </a:lstStyle>
          <a:p>
            <a:r>
              <a:rPr lang="en-US" noProof="0"/>
              <a:t>Click to edit Master title style</a:t>
            </a:r>
            <a:endParaRPr lang="en-GB" noProof="0" dirty="0"/>
          </a:p>
        </p:txBody>
      </p:sp>
      <p:sp>
        <p:nvSpPr>
          <p:cNvPr id="10" name="Subtitle 2"/>
          <p:cNvSpPr>
            <a:spLocks noGrp="1"/>
          </p:cNvSpPr>
          <p:nvPr>
            <p:ph type="subTitle" idx="1"/>
          </p:nvPr>
        </p:nvSpPr>
        <p:spPr bwMode="gray">
          <a:xfrm>
            <a:off x="842434" y="4031478"/>
            <a:ext cx="4877966" cy="306798"/>
          </a:xfrm>
        </p:spPr>
        <p:txBody>
          <a:bodyPr anchor="ctr" anchorCtr="0">
            <a:noAutofit/>
          </a:bodyPr>
          <a:lstStyle>
            <a:lvl1pPr marL="0" indent="0" algn="l">
              <a:lnSpc>
                <a:spcPts val="2200"/>
              </a:lnSpc>
              <a:buNone/>
              <a:defRPr sz="1700" b="0" i="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noProof="0"/>
              <a:t>Click to edit Master subtitle style</a:t>
            </a:r>
            <a:endParaRPr lang="en-GB" noProof="0" dirty="0"/>
          </a:p>
        </p:txBody>
      </p:sp>
      <p:sp>
        <p:nvSpPr>
          <p:cNvPr id="11" name="Text Placeholder 6"/>
          <p:cNvSpPr>
            <a:spLocks noGrp="1"/>
          </p:cNvSpPr>
          <p:nvPr>
            <p:ph type="body" sz="quarter" idx="11"/>
          </p:nvPr>
        </p:nvSpPr>
        <p:spPr bwMode="gray">
          <a:xfrm>
            <a:off x="842434" y="3603486"/>
            <a:ext cx="4877966" cy="290712"/>
          </a:xfrm>
        </p:spPr>
        <p:txBody>
          <a:bodyPr bIns="0">
            <a:noAutofit/>
          </a:bodyPr>
          <a:lstStyle>
            <a:lvl1pPr algn="l">
              <a:lnSpc>
                <a:spcPts val="1700"/>
              </a:lnSpc>
              <a:defRPr sz="1700">
                <a:solidFill>
                  <a:schemeClr val="bg1"/>
                </a:solidFill>
              </a:defRPr>
            </a:lvl1pPr>
          </a:lstStyle>
          <a:p>
            <a:pPr lvl="0"/>
            <a:r>
              <a:rPr lang="en-US" noProof="0"/>
              <a:t>Click to edit Master text styles</a:t>
            </a:r>
          </a:p>
        </p:txBody>
      </p:sp>
      <p:sp>
        <p:nvSpPr>
          <p:cNvPr id="12" name="Rectangle 11"/>
          <p:cNvSpPr/>
          <p:nvPr userDrawn="1"/>
        </p:nvSpPr>
        <p:spPr bwMode="gray">
          <a:xfrm>
            <a:off x="1" y="6024880"/>
            <a:ext cx="12190193" cy="8331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dirty="0"/>
          </a:p>
        </p:txBody>
      </p:sp>
      <p:sp>
        <p:nvSpPr>
          <p:cNvPr id="18" name="Picture Placeholder 2"/>
          <p:cNvSpPr>
            <a:spLocks noGrp="1"/>
          </p:cNvSpPr>
          <p:nvPr>
            <p:ph type="pic" sz="quarter" idx="13" hasCustomPrompt="1"/>
          </p:nvPr>
        </p:nvSpPr>
        <p:spPr>
          <a:xfrm>
            <a:off x="838200" y="6055200"/>
            <a:ext cx="2196000" cy="504000"/>
          </a:xfrm>
        </p:spPr>
        <p:txBody>
          <a:bodyPr lIns="0" anchor="ctr" anchorCtr="0"/>
          <a:lstStyle>
            <a:lvl1pPr algn="l">
              <a:lnSpc>
                <a:spcPct val="100000"/>
              </a:lnSpc>
              <a:defRPr sz="900" b="0"/>
            </a:lvl1pPr>
          </a:lstStyle>
          <a:p>
            <a:r>
              <a:rPr lang="en-GB" dirty="0"/>
              <a:t>Click to insert project logo</a:t>
            </a:r>
          </a:p>
        </p:txBody>
      </p:sp>
      <p:pic>
        <p:nvPicPr>
          <p:cNvPr id="16" name="Picture 1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73167" y="6203775"/>
            <a:ext cx="1518197" cy="378000"/>
          </a:xfrm>
          <a:prstGeom prst="rect">
            <a:avLst/>
          </a:prstGeom>
        </p:spPr>
      </p:pic>
      <p:cxnSp>
        <p:nvCxnSpPr>
          <p:cNvPr id="17" name="Straight Connector 16"/>
          <p:cNvCxnSpPr/>
          <p:nvPr userDrawn="1"/>
        </p:nvCxnSpPr>
        <p:spPr>
          <a:xfrm>
            <a:off x="3015150" y="6953250"/>
            <a:ext cx="0" cy="360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userDrawn="1"/>
        </p:nvCxnSpPr>
        <p:spPr>
          <a:xfrm>
            <a:off x="-426676" y="6200775"/>
            <a:ext cx="360000"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TextBox 5"/>
          <p:cNvSpPr txBox="1"/>
          <p:nvPr userDrawn="1"/>
        </p:nvSpPr>
        <p:spPr>
          <a:xfrm>
            <a:off x="1206675" y="7019955"/>
            <a:ext cx="1440000" cy="226591"/>
          </a:xfrm>
          <a:prstGeom prst="rect">
            <a:avLst/>
          </a:prstGeom>
          <a:noFill/>
        </p:spPr>
        <p:txBody>
          <a:bodyPr wrap="square" lIns="36000" tIns="36000" rIns="36000" bIns="36000" rtlCol="0">
            <a:spAutoFit/>
          </a:bodyPr>
          <a:lstStyle/>
          <a:p>
            <a:pPr algn="ctr"/>
            <a:r>
              <a:rPr lang="en-GB" sz="1000"/>
              <a:t>Max.</a:t>
            </a:r>
            <a:r>
              <a:rPr lang="en-GB" sz="1000" baseline="0"/>
              <a:t> width</a:t>
            </a:r>
            <a:endParaRPr lang="en-GB" sz="1000"/>
          </a:p>
        </p:txBody>
      </p:sp>
      <p:sp>
        <p:nvSpPr>
          <p:cNvPr id="23" name="TextBox 22"/>
          <p:cNvSpPr txBox="1"/>
          <p:nvPr userDrawn="1"/>
        </p:nvSpPr>
        <p:spPr>
          <a:xfrm>
            <a:off x="-1506676" y="6266692"/>
            <a:ext cx="1440000" cy="226591"/>
          </a:xfrm>
          <a:prstGeom prst="rect">
            <a:avLst/>
          </a:prstGeom>
          <a:noFill/>
        </p:spPr>
        <p:txBody>
          <a:bodyPr wrap="square" lIns="36000" tIns="36000" rIns="36000" bIns="36000" rtlCol="0">
            <a:spAutoFit/>
          </a:bodyPr>
          <a:lstStyle/>
          <a:p>
            <a:pPr algn="r"/>
            <a:r>
              <a:rPr lang="en-GB" sz="1000"/>
              <a:t>Max.</a:t>
            </a:r>
            <a:r>
              <a:rPr lang="en-GB" sz="1000" baseline="0"/>
              <a:t> height</a:t>
            </a:r>
            <a:endParaRPr lang="en-GB" sz="1000"/>
          </a:p>
        </p:txBody>
      </p:sp>
      <p:cxnSp>
        <p:nvCxnSpPr>
          <p:cNvPr id="24" name="Straight Connector 23"/>
          <p:cNvCxnSpPr/>
          <p:nvPr userDrawn="1"/>
        </p:nvCxnSpPr>
        <p:spPr>
          <a:xfrm>
            <a:off x="838200" y="6953250"/>
            <a:ext cx="0" cy="360000"/>
          </a:xfrm>
          <a:prstGeom prst="line">
            <a:avLst/>
          </a:prstGeom>
          <a:ln>
            <a:headEnd type="triangle"/>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userDrawn="1"/>
        </p:nvCxnSpPr>
        <p:spPr>
          <a:xfrm>
            <a:off x="-426676" y="6559200"/>
            <a:ext cx="360000" cy="0"/>
          </a:xfrm>
          <a:prstGeom prst="line">
            <a:avLst/>
          </a:prstGeom>
          <a:ln>
            <a:headEnd type="none"/>
            <a:tailEnd type="triangle"/>
          </a:ln>
        </p:spPr>
        <p:style>
          <a:lnRef idx="1">
            <a:schemeClr val="accent1"/>
          </a:lnRef>
          <a:fillRef idx="0">
            <a:schemeClr val="accent1"/>
          </a:fillRef>
          <a:effectRef idx="0">
            <a:schemeClr val="accent1"/>
          </a:effectRef>
          <a:fontRef idx="minor">
            <a:schemeClr val="tx1"/>
          </a:fontRef>
        </p:style>
      </p:cxnSp>
      <p:sp>
        <p:nvSpPr>
          <p:cNvPr id="43" name="Text Placeholder 2"/>
          <p:cNvSpPr>
            <a:spLocks noGrp="1"/>
          </p:cNvSpPr>
          <p:nvPr>
            <p:ph type="body" sz="quarter" idx="14" hasCustomPrompt="1"/>
          </p:nvPr>
        </p:nvSpPr>
        <p:spPr>
          <a:xfrm>
            <a:off x="842434" y="4381898"/>
            <a:ext cx="4878000" cy="216000"/>
          </a:xfrm>
        </p:spPr>
        <p:txBody>
          <a:bodyPr tIns="0" bIns="0"/>
          <a:lstStyle>
            <a:lvl1pPr marL="0" indent="0" algn="l">
              <a:lnSpc>
                <a:spcPts val="1350"/>
              </a:lnSpc>
              <a:buNone/>
              <a:defRPr sz="1350">
                <a:solidFill>
                  <a:srgbClr val="000000"/>
                </a:solidFill>
                <a:latin typeface="+mn-lt"/>
              </a:defRPr>
            </a:lvl1pPr>
            <a:lvl2pPr>
              <a:defRPr sz="2200">
                <a:solidFill>
                  <a:srgbClr val="000000"/>
                </a:solidFill>
              </a:defRPr>
            </a:lvl2pPr>
            <a:lvl3pPr>
              <a:defRPr sz="2200">
                <a:solidFill>
                  <a:srgbClr val="000000"/>
                </a:solidFill>
              </a:defRPr>
            </a:lvl3pPr>
            <a:lvl4pPr>
              <a:defRPr sz="2200">
                <a:solidFill>
                  <a:srgbClr val="000000"/>
                </a:solidFill>
              </a:defRPr>
            </a:lvl4pPr>
            <a:lvl5pPr>
              <a:defRPr sz="2200">
                <a:solidFill>
                  <a:srgbClr val="000000"/>
                </a:solidFill>
              </a:defRPr>
            </a:lvl5pPr>
          </a:lstStyle>
          <a:p>
            <a:pPr lvl="0"/>
            <a:r>
              <a:rPr lang="en-GB" noProof="0" dirty="0"/>
              <a:t>Click to edit location and date</a:t>
            </a:r>
          </a:p>
        </p:txBody>
      </p:sp>
      <p:sp>
        <p:nvSpPr>
          <p:cNvPr id="65" name="Picture Placeholder 64"/>
          <p:cNvSpPr>
            <a:spLocks noGrp="1"/>
          </p:cNvSpPr>
          <p:nvPr>
            <p:ph type="pic" sz="quarter" idx="12"/>
          </p:nvPr>
        </p:nvSpPr>
        <p:spPr bwMode="gray">
          <a:xfrm>
            <a:off x="-3176" y="1"/>
            <a:ext cx="12195175" cy="6024879"/>
          </a:xfrm>
          <a:custGeom>
            <a:avLst/>
            <a:gdLst>
              <a:gd name="connsiteX0" fmla="*/ 0 w 12195175"/>
              <a:gd name="connsiteY0" fmla="*/ 0 h 6024879"/>
              <a:gd name="connsiteX1" fmla="*/ 12195175 w 12195175"/>
              <a:gd name="connsiteY1" fmla="*/ 0 h 6024879"/>
              <a:gd name="connsiteX2" fmla="*/ 12195175 w 12195175"/>
              <a:gd name="connsiteY2" fmla="*/ 6024879 h 6024879"/>
              <a:gd name="connsiteX3" fmla="*/ 0 w 12195175"/>
              <a:gd name="connsiteY3" fmla="*/ 6024879 h 6024879"/>
              <a:gd name="connsiteX4" fmla="*/ 0 w 12195175"/>
              <a:gd name="connsiteY4" fmla="*/ 4688798 h 6024879"/>
              <a:gd name="connsiteX5" fmla="*/ 3176 w 12195175"/>
              <a:gd name="connsiteY5" fmla="*/ 4688798 h 6024879"/>
              <a:gd name="connsiteX6" fmla="*/ 61412 w 12195175"/>
              <a:gd name="connsiteY6" fmla="*/ 4688798 h 6024879"/>
              <a:gd name="connsiteX7" fmla="*/ 530839 w 12195175"/>
              <a:gd name="connsiteY7" fmla="*/ 4688798 h 6024879"/>
              <a:gd name="connsiteX8" fmla="*/ 5811194 w 12195175"/>
              <a:gd name="connsiteY8" fmla="*/ 4688798 h 6024879"/>
              <a:gd name="connsiteX9" fmla="*/ 5912496 w 12195175"/>
              <a:gd name="connsiteY9" fmla="*/ 4587218 h 6024879"/>
              <a:gd name="connsiteX10" fmla="*/ 5912496 w 12195175"/>
              <a:gd name="connsiteY10" fmla="*/ 3918482 h 6024879"/>
              <a:gd name="connsiteX11" fmla="*/ 5912496 w 12195175"/>
              <a:gd name="connsiteY11" fmla="*/ 1744697 h 6024879"/>
              <a:gd name="connsiteX12" fmla="*/ 5811194 w 12195175"/>
              <a:gd name="connsiteY12" fmla="*/ 1643198 h 6024879"/>
              <a:gd name="connsiteX13" fmla="*/ 61412 w 12195175"/>
              <a:gd name="connsiteY13" fmla="*/ 1643198 h 6024879"/>
              <a:gd name="connsiteX14" fmla="*/ 3176 w 12195175"/>
              <a:gd name="connsiteY14" fmla="*/ 1643198 h 6024879"/>
              <a:gd name="connsiteX15" fmla="*/ 0 w 12195175"/>
              <a:gd name="connsiteY15" fmla="*/ 1643198 h 602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5175" h="6024879">
                <a:moveTo>
                  <a:pt x="0" y="0"/>
                </a:moveTo>
                <a:lnTo>
                  <a:pt x="12195175" y="0"/>
                </a:lnTo>
                <a:lnTo>
                  <a:pt x="12195175" y="6024879"/>
                </a:lnTo>
                <a:lnTo>
                  <a:pt x="0" y="6024879"/>
                </a:lnTo>
                <a:lnTo>
                  <a:pt x="0" y="4688798"/>
                </a:lnTo>
                <a:lnTo>
                  <a:pt x="3176" y="4688798"/>
                </a:lnTo>
                <a:lnTo>
                  <a:pt x="61412" y="4688798"/>
                </a:lnTo>
                <a:lnTo>
                  <a:pt x="530839" y="4688798"/>
                </a:lnTo>
                <a:cubicBezTo>
                  <a:pt x="5811194" y="4688798"/>
                  <a:pt x="5811194" y="4688798"/>
                  <a:pt x="5811194" y="4688798"/>
                </a:cubicBezTo>
                <a:cubicBezTo>
                  <a:pt x="5811194" y="4688798"/>
                  <a:pt x="5912496" y="4688798"/>
                  <a:pt x="5912496" y="4587218"/>
                </a:cubicBezTo>
                <a:cubicBezTo>
                  <a:pt x="5912496" y="3918482"/>
                  <a:pt x="5912496" y="3918482"/>
                  <a:pt x="5912496" y="3918482"/>
                </a:cubicBezTo>
                <a:cubicBezTo>
                  <a:pt x="5912496" y="1744697"/>
                  <a:pt x="5912496" y="1744697"/>
                  <a:pt x="5912496" y="1744697"/>
                </a:cubicBezTo>
                <a:cubicBezTo>
                  <a:pt x="5912496" y="1744697"/>
                  <a:pt x="5912496" y="1643198"/>
                  <a:pt x="5811194" y="1643198"/>
                </a:cubicBezTo>
                <a:lnTo>
                  <a:pt x="61412" y="1643198"/>
                </a:lnTo>
                <a:lnTo>
                  <a:pt x="3176" y="1643198"/>
                </a:lnTo>
                <a:lnTo>
                  <a:pt x="0" y="1643198"/>
                </a:lnTo>
                <a:close/>
              </a:path>
            </a:pathLst>
          </a:custGeom>
          <a:solidFill>
            <a:srgbClr val="E9E9E9">
              <a:alpha val="10000"/>
            </a:srgbClr>
          </a:solidFill>
        </p:spPr>
        <p:txBody>
          <a:bodyPr wrap="square" lIns="2880000" tIns="0" anchor="ctr" anchorCtr="0">
            <a:noAutofit/>
          </a:bodyPr>
          <a:lstStyle>
            <a:lvl1pPr algn="ctr">
              <a:defRPr sz="1400" b="0"/>
            </a:lvl1pPr>
          </a:lstStyle>
          <a:p>
            <a:r>
              <a:rPr lang="en-US" noProof="0"/>
              <a:t>Click icon to add picture</a:t>
            </a:r>
            <a:endParaRPr lang="en-GB" noProof="0" dirty="0"/>
          </a:p>
        </p:txBody>
      </p:sp>
      <p:grpSp>
        <p:nvGrpSpPr>
          <p:cNvPr id="52" name="Group 51"/>
          <p:cNvGrpSpPr/>
          <p:nvPr userDrawn="1"/>
        </p:nvGrpSpPr>
        <p:grpSpPr>
          <a:xfrm>
            <a:off x="-2035175" y="0"/>
            <a:ext cx="1881477" cy="5176146"/>
            <a:chOff x="-2035175" y="0"/>
            <a:chExt cx="1881477" cy="5176146"/>
          </a:xfrm>
        </p:grpSpPr>
        <p:sp>
          <p:nvSpPr>
            <p:cNvPr id="53" name="Rectangle 104"/>
            <p:cNvSpPr>
              <a:spLocks noChangeArrowheads="1"/>
            </p:cNvSpPr>
            <p:nvPr userDrawn="1"/>
          </p:nvSpPr>
          <p:spPr bwMode="gray">
            <a:xfrm>
              <a:off x="-2025698" y="0"/>
              <a:ext cx="1872000" cy="5176145"/>
            </a:xfrm>
            <a:prstGeom prst="rect">
              <a:avLst/>
            </a:prstGeom>
            <a:solidFill>
              <a:srgbClr val="EAEAEA"/>
            </a:solidFill>
            <a:ln>
              <a:noFill/>
            </a:ln>
            <a:effectLst/>
          </p:spPr>
          <p:txBody>
            <a:bodyPr wrap="square" lIns="180000" tIns="180000" rIns="180000" bIns="180000" anchor="ctr">
              <a:noAutofit/>
            </a:bodyPr>
            <a:lstStyle/>
            <a:p>
              <a:endParaRPr lang="en-GB" sz="1000" noProof="0" dirty="0"/>
            </a:p>
          </p:txBody>
        </p:sp>
        <p:grpSp>
          <p:nvGrpSpPr>
            <p:cNvPr id="54" name="Group 53"/>
            <p:cNvGrpSpPr/>
            <p:nvPr userDrawn="1"/>
          </p:nvGrpSpPr>
          <p:grpSpPr>
            <a:xfrm>
              <a:off x="-2035175" y="0"/>
              <a:ext cx="1872000" cy="5176146"/>
              <a:chOff x="-2035175" y="0"/>
              <a:chExt cx="1872000" cy="5730107"/>
            </a:xfrm>
          </p:grpSpPr>
          <p:sp>
            <p:nvSpPr>
              <p:cNvPr id="55" name="Rectangle 104"/>
              <p:cNvSpPr>
                <a:spLocks noChangeArrowheads="1"/>
              </p:cNvSpPr>
              <p:nvPr/>
            </p:nvSpPr>
            <p:spPr bwMode="gray">
              <a:xfrm>
                <a:off x="-2035175" y="4686980"/>
                <a:ext cx="1872000" cy="1043127"/>
              </a:xfrm>
              <a:prstGeom prst="rect">
                <a:avLst/>
              </a:prstGeom>
              <a:solidFill>
                <a:srgbClr val="EAEAEA"/>
              </a:solidFill>
              <a:ln>
                <a:noFill/>
              </a:ln>
              <a:effectLst/>
            </p:spPr>
            <p:txBody>
              <a:bodyPr wrap="square" lIns="180000" tIns="180000" rIns="180000" bIns="180000" anchor="ctr">
                <a:noAutofit/>
              </a:bodyPr>
              <a:lstStyle/>
              <a:p>
                <a:endParaRPr lang="en-GB" sz="1000"/>
              </a:p>
            </p:txBody>
          </p:sp>
          <p:sp>
            <p:nvSpPr>
              <p:cNvPr id="56" name="Rectangle 104"/>
              <p:cNvSpPr>
                <a:spLocks noChangeArrowheads="1"/>
              </p:cNvSpPr>
              <p:nvPr userDrawn="1"/>
            </p:nvSpPr>
            <p:spPr bwMode="gray">
              <a:xfrm>
                <a:off x="-2035175" y="0"/>
                <a:ext cx="1872000" cy="4709801"/>
              </a:xfrm>
              <a:prstGeom prst="rect">
                <a:avLst/>
              </a:prstGeom>
              <a:solidFill>
                <a:srgbClr val="EAEAEA"/>
              </a:solidFill>
              <a:ln>
                <a:noFill/>
              </a:ln>
              <a:effectLst/>
            </p:spPr>
            <p:txBody>
              <a:bodyPr wrap="square" lIns="180000" tIns="180000" rIns="180000" bIns="180000" anchor="ctr">
                <a:noAutofit/>
              </a:bodyPr>
              <a:lstStyle/>
              <a:p>
                <a:endParaRPr lang="en-GB" sz="1000"/>
              </a:p>
            </p:txBody>
          </p:sp>
          <p:sp>
            <p:nvSpPr>
              <p:cNvPr id="57" name="Rectangle 105"/>
              <p:cNvSpPr>
                <a:spLocks noChangeArrowheads="1"/>
              </p:cNvSpPr>
              <p:nvPr userDrawn="1"/>
            </p:nvSpPr>
            <p:spPr bwMode="gray">
              <a:xfrm>
                <a:off x="-1903413" y="665771"/>
                <a:ext cx="215900" cy="215900"/>
              </a:xfrm>
              <a:prstGeom prst="rect">
                <a:avLst/>
              </a:prstGeom>
              <a:solidFill>
                <a:srgbClr val="FF6200"/>
              </a:solidFill>
              <a:ln>
                <a:noFill/>
              </a:ln>
              <a:effectLst/>
            </p:spPr>
            <p:txBody>
              <a:bodyPr wrap="square" anchor="ctr">
                <a:noAutofit/>
              </a:bodyPr>
              <a:lstStyle/>
              <a:p>
                <a:endParaRPr lang="en-GB" sz="1000"/>
              </a:p>
            </p:txBody>
          </p:sp>
          <p:sp>
            <p:nvSpPr>
              <p:cNvPr id="58" name="Rectangle 106"/>
              <p:cNvSpPr>
                <a:spLocks noChangeArrowheads="1"/>
              </p:cNvSpPr>
              <p:nvPr userDrawn="1"/>
            </p:nvSpPr>
            <p:spPr bwMode="gray">
              <a:xfrm>
                <a:off x="-1612900" y="675296"/>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Orange</a:t>
                </a:r>
              </a:p>
              <a:p>
                <a:pPr>
                  <a:lnSpc>
                    <a:spcPct val="65000"/>
                  </a:lnSpc>
                  <a:spcBef>
                    <a:spcPct val="20000"/>
                  </a:spcBef>
                  <a:spcAft>
                    <a:spcPct val="20000"/>
                  </a:spcAft>
                </a:pPr>
                <a:r>
                  <a:rPr lang="en-GB" altLang="en-GB" sz="1000" dirty="0">
                    <a:solidFill>
                      <a:srgbClr val="333333"/>
                    </a:solidFill>
                  </a:rPr>
                  <a:t>RGB= 255, 98, 0</a:t>
                </a:r>
              </a:p>
            </p:txBody>
          </p:sp>
          <p:sp>
            <p:nvSpPr>
              <p:cNvPr id="59" name="Rectangle 107"/>
              <p:cNvSpPr>
                <a:spLocks noChangeArrowheads="1"/>
              </p:cNvSpPr>
              <p:nvPr userDrawn="1"/>
            </p:nvSpPr>
            <p:spPr bwMode="gray">
              <a:xfrm>
                <a:off x="-1903413" y="1055027"/>
                <a:ext cx="215900" cy="215900"/>
              </a:xfrm>
              <a:prstGeom prst="rect">
                <a:avLst/>
              </a:prstGeom>
              <a:solidFill>
                <a:srgbClr val="A8A8A8"/>
              </a:solidFill>
              <a:ln>
                <a:noFill/>
              </a:ln>
              <a:effectLst/>
            </p:spPr>
            <p:txBody>
              <a:bodyPr wrap="square" anchor="ctr">
                <a:noAutofit/>
              </a:bodyPr>
              <a:lstStyle/>
              <a:p>
                <a:endParaRPr lang="en-GB" sz="1000"/>
              </a:p>
            </p:txBody>
          </p:sp>
          <p:sp>
            <p:nvSpPr>
              <p:cNvPr id="60" name="Rectangle 108"/>
              <p:cNvSpPr>
                <a:spLocks noChangeArrowheads="1"/>
              </p:cNvSpPr>
              <p:nvPr userDrawn="1"/>
            </p:nvSpPr>
            <p:spPr bwMode="gray">
              <a:xfrm>
                <a:off x="-1612900" y="1080427"/>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Light Grey</a:t>
                </a:r>
              </a:p>
              <a:p>
                <a:pPr>
                  <a:lnSpc>
                    <a:spcPct val="65000"/>
                  </a:lnSpc>
                  <a:spcBef>
                    <a:spcPct val="20000"/>
                  </a:spcBef>
                  <a:spcAft>
                    <a:spcPct val="20000"/>
                  </a:spcAft>
                </a:pPr>
                <a:r>
                  <a:rPr lang="en-GB" altLang="en-GB" sz="1000" dirty="0">
                    <a:solidFill>
                      <a:srgbClr val="333333"/>
                    </a:solidFill>
                  </a:rPr>
                  <a:t>RGB= 168, 168, 168</a:t>
                </a:r>
              </a:p>
            </p:txBody>
          </p:sp>
          <p:sp>
            <p:nvSpPr>
              <p:cNvPr id="61" name="Rectangle 109"/>
              <p:cNvSpPr>
                <a:spLocks noChangeArrowheads="1"/>
              </p:cNvSpPr>
              <p:nvPr userDrawn="1"/>
            </p:nvSpPr>
            <p:spPr bwMode="gray">
              <a:xfrm>
                <a:off x="-1903413" y="2583180"/>
                <a:ext cx="215900" cy="215900"/>
              </a:xfrm>
              <a:prstGeom prst="rect">
                <a:avLst/>
              </a:prstGeom>
              <a:solidFill>
                <a:srgbClr val="525199"/>
              </a:solidFill>
              <a:ln>
                <a:noFill/>
              </a:ln>
              <a:effectLst/>
            </p:spPr>
            <p:txBody>
              <a:bodyPr wrap="square" anchor="ctr">
                <a:noAutofit/>
              </a:bodyPr>
              <a:lstStyle/>
              <a:p>
                <a:endParaRPr lang="en-GB" sz="1000"/>
              </a:p>
            </p:txBody>
          </p:sp>
          <p:sp>
            <p:nvSpPr>
              <p:cNvPr id="62" name="Rectangle 110"/>
              <p:cNvSpPr>
                <a:spLocks noChangeArrowheads="1"/>
              </p:cNvSpPr>
              <p:nvPr userDrawn="1"/>
            </p:nvSpPr>
            <p:spPr bwMode="gray">
              <a:xfrm>
                <a:off x="-1612900" y="259270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Indigo</a:t>
                </a:r>
              </a:p>
              <a:p>
                <a:pPr>
                  <a:lnSpc>
                    <a:spcPct val="65000"/>
                  </a:lnSpc>
                  <a:spcBef>
                    <a:spcPct val="20000"/>
                  </a:spcBef>
                  <a:spcAft>
                    <a:spcPct val="20000"/>
                  </a:spcAft>
                </a:pPr>
                <a:r>
                  <a:rPr lang="en-GB" altLang="en-GB" sz="1000" dirty="0">
                    <a:solidFill>
                      <a:srgbClr val="333333"/>
                    </a:solidFill>
                  </a:rPr>
                  <a:t>RGB= 82, 81, 153</a:t>
                </a:r>
              </a:p>
            </p:txBody>
          </p:sp>
          <p:sp>
            <p:nvSpPr>
              <p:cNvPr id="63" name="Rectangle 111"/>
              <p:cNvSpPr>
                <a:spLocks noChangeArrowheads="1"/>
              </p:cNvSpPr>
              <p:nvPr userDrawn="1"/>
            </p:nvSpPr>
            <p:spPr bwMode="gray">
              <a:xfrm>
                <a:off x="-1903413" y="3009234"/>
                <a:ext cx="215900" cy="215900"/>
              </a:xfrm>
              <a:prstGeom prst="rect">
                <a:avLst/>
              </a:prstGeom>
              <a:solidFill>
                <a:srgbClr val="60A6DA"/>
              </a:solidFill>
              <a:ln>
                <a:noFill/>
              </a:ln>
              <a:effectLst/>
            </p:spPr>
            <p:txBody>
              <a:bodyPr wrap="square" anchor="ctr">
                <a:noAutofit/>
              </a:bodyPr>
              <a:lstStyle/>
              <a:p>
                <a:endParaRPr lang="en-GB" sz="1000"/>
              </a:p>
            </p:txBody>
          </p:sp>
          <p:sp>
            <p:nvSpPr>
              <p:cNvPr id="64" name="Rectangle 112"/>
              <p:cNvSpPr>
                <a:spLocks noChangeArrowheads="1"/>
              </p:cNvSpPr>
              <p:nvPr userDrawn="1"/>
            </p:nvSpPr>
            <p:spPr bwMode="gray">
              <a:xfrm>
                <a:off x="-1612900" y="3009234"/>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Sky</a:t>
                </a:r>
              </a:p>
              <a:p>
                <a:pPr>
                  <a:lnSpc>
                    <a:spcPct val="65000"/>
                  </a:lnSpc>
                  <a:spcBef>
                    <a:spcPct val="20000"/>
                  </a:spcBef>
                  <a:spcAft>
                    <a:spcPct val="20000"/>
                  </a:spcAft>
                </a:pPr>
                <a:r>
                  <a:rPr lang="en-GB" altLang="en-GB" sz="1000" dirty="0">
                    <a:solidFill>
                      <a:srgbClr val="333333"/>
                    </a:solidFill>
                  </a:rPr>
                  <a:t>RGB= 96, 166, 218</a:t>
                </a:r>
              </a:p>
            </p:txBody>
          </p:sp>
          <p:sp>
            <p:nvSpPr>
              <p:cNvPr id="69" name="Rectangle 113"/>
              <p:cNvSpPr>
                <a:spLocks noChangeArrowheads="1"/>
              </p:cNvSpPr>
              <p:nvPr userDrawn="1"/>
            </p:nvSpPr>
            <p:spPr bwMode="gray">
              <a:xfrm>
                <a:off x="-1903413"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200" b="1" dirty="0">
                    <a:solidFill>
                      <a:srgbClr val="333333"/>
                    </a:solidFill>
                  </a:rPr>
                  <a:t>Colour guidelines</a:t>
                </a:r>
              </a:p>
            </p:txBody>
          </p:sp>
          <p:sp>
            <p:nvSpPr>
              <p:cNvPr id="70" name="Rectangle 107"/>
              <p:cNvSpPr>
                <a:spLocks noChangeArrowheads="1"/>
              </p:cNvSpPr>
              <p:nvPr/>
            </p:nvSpPr>
            <p:spPr bwMode="gray">
              <a:xfrm>
                <a:off x="-1903413" y="3435288"/>
                <a:ext cx="215900" cy="215900"/>
              </a:xfrm>
              <a:prstGeom prst="rect">
                <a:avLst/>
              </a:prstGeom>
              <a:solidFill>
                <a:srgbClr val="AB0066"/>
              </a:solidFill>
              <a:ln>
                <a:noFill/>
              </a:ln>
              <a:effectLst/>
            </p:spPr>
            <p:txBody>
              <a:bodyPr wrap="square" anchor="ctr">
                <a:noAutofit/>
              </a:bodyPr>
              <a:lstStyle/>
              <a:p>
                <a:endParaRPr lang="en-GB" sz="1000"/>
              </a:p>
            </p:txBody>
          </p:sp>
          <p:sp>
            <p:nvSpPr>
              <p:cNvPr id="71" name="Rectangle 108"/>
              <p:cNvSpPr>
                <a:spLocks noChangeArrowheads="1"/>
              </p:cNvSpPr>
              <p:nvPr/>
            </p:nvSpPr>
            <p:spPr bwMode="gray">
              <a:xfrm>
                <a:off x="-1612900" y="3434952"/>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Fuchsia</a:t>
                </a:r>
              </a:p>
              <a:p>
                <a:pPr>
                  <a:lnSpc>
                    <a:spcPct val="65000"/>
                  </a:lnSpc>
                  <a:spcBef>
                    <a:spcPct val="20000"/>
                  </a:spcBef>
                  <a:spcAft>
                    <a:spcPct val="20000"/>
                  </a:spcAft>
                </a:pPr>
                <a:r>
                  <a:rPr lang="en-GB" altLang="en-GB" sz="1000" dirty="0">
                    <a:solidFill>
                      <a:srgbClr val="333333"/>
                    </a:solidFill>
                  </a:rPr>
                  <a:t>RGB= 171, 0, 102</a:t>
                </a:r>
              </a:p>
            </p:txBody>
          </p:sp>
          <p:sp>
            <p:nvSpPr>
              <p:cNvPr id="72" name="Rectangle 109"/>
              <p:cNvSpPr>
                <a:spLocks noChangeArrowheads="1"/>
              </p:cNvSpPr>
              <p:nvPr/>
            </p:nvSpPr>
            <p:spPr bwMode="gray">
              <a:xfrm>
                <a:off x="-1903413" y="3853390"/>
                <a:ext cx="215900" cy="215900"/>
              </a:xfrm>
              <a:prstGeom prst="rect">
                <a:avLst/>
              </a:prstGeom>
              <a:solidFill>
                <a:srgbClr val="D0D93C"/>
              </a:solidFill>
              <a:ln>
                <a:noFill/>
              </a:ln>
              <a:effectLst/>
            </p:spPr>
            <p:txBody>
              <a:bodyPr wrap="square" anchor="ctr">
                <a:noAutofit/>
              </a:bodyPr>
              <a:lstStyle/>
              <a:p>
                <a:endParaRPr lang="en-GB" sz="1000"/>
              </a:p>
            </p:txBody>
          </p:sp>
          <p:sp>
            <p:nvSpPr>
              <p:cNvPr id="73" name="Rectangle 110"/>
              <p:cNvSpPr>
                <a:spLocks noChangeArrowheads="1"/>
              </p:cNvSpPr>
              <p:nvPr/>
            </p:nvSpPr>
            <p:spPr bwMode="gray">
              <a:xfrm>
                <a:off x="-1612900" y="385218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Lime</a:t>
                </a:r>
              </a:p>
              <a:p>
                <a:pPr>
                  <a:lnSpc>
                    <a:spcPct val="65000"/>
                  </a:lnSpc>
                  <a:spcBef>
                    <a:spcPct val="20000"/>
                  </a:spcBef>
                  <a:spcAft>
                    <a:spcPct val="20000"/>
                  </a:spcAft>
                </a:pPr>
                <a:r>
                  <a:rPr lang="en-GB" altLang="en-GB" sz="1000" dirty="0">
                    <a:solidFill>
                      <a:srgbClr val="333333"/>
                    </a:solidFill>
                  </a:rPr>
                  <a:t>RGB= 208, 217, 60</a:t>
                </a:r>
              </a:p>
            </p:txBody>
          </p:sp>
          <p:sp>
            <p:nvSpPr>
              <p:cNvPr id="74" name="Rectangle 111"/>
              <p:cNvSpPr>
                <a:spLocks noChangeArrowheads="1"/>
              </p:cNvSpPr>
              <p:nvPr/>
            </p:nvSpPr>
            <p:spPr bwMode="gray">
              <a:xfrm>
                <a:off x="-1903413" y="4247638"/>
                <a:ext cx="215900" cy="215900"/>
              </a:xfrm>
              <a:prstGeom prst="rect">
                <a:avLst/>
              </a:prstGeom>
              <a:solidFill>
                <a:srgbClr val="019649"/>
              </a:solidFill>
              <a:ln>
                <a:noFill/>
              </a:ln>
              <a:effectLst/>
            </p:spPr>
            <p:txBody>
              <a:bodyPr wrap="square" anchor="ctr">
                <a:noAutofit/>
              </a:bodyPr>
              <a:lstStyle/>
              <a:p>
                <a:endParaRPr lang="en-GB" sz="1000"/>
              </a:p>
            </p:txBody>
          </p:sp>
          <p:sp>
            <p:nvSpPr>
              <p:cNvPr id="75" name="Rectangle 112"/>
              <p:cNvSpPr>
                <a:spLocks noChangeArrowheads="1"/>
              </p:cNvSpPr>
              <p:nvPr/>
            </p:nvSpPr>
            <p:spPr bwMode="gray">
              <a:xfrm>
                <a:off x="-1612900" y="4252640"/>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Leaf</a:t>
                </a:r>
              </a:p>
              <a:p>
                <a:pPr>
                  <a:lnSpc>
                    <a:spcPct val="65000"/>
                  </a:lnSpc>
                  <a:spcBef>
                    <a:spcPct val="20000"/>
                  </a:spcBef>
                  <a:spcAft>
                    <a:spcPct val="20000"/>
                  </a:spcAft>
                </a:pPr>
                <a:r>
                  <a:rPr lang="en-GB" altLang="en-GB" sz="1000" dirty="0">
                    <a:solidFill>
                      <a:srgbClr val="333333"/>
                    </a:solidFill>
                  </a:rPr>
                  <a:t>RGB= 52, 150, 81</a:t>
                </a:r>
              </a:p>
            </p:txBody>
          </p:sp>
          <p:sp>
            <p:nvSpPr>
              <p:cNvPr id="76" name="Rectangle 109"/>
              <p:cNvSpPr>
                <a:spLocks noChangeArrowheads="1"/>
              </p:cNvSpPr>
              <p:nvPr/>
            </p:nvSpPr>
            <p:spPr bwMode="gray">
              <a:xfrm>
                <a:off x="-1903413" y="1489280"/>
                <a:ext cx="215900" cy="215900"/>
              </a:xfrm>
              <a:prstGeom prst="rect">
                <a:avLst/>
              </a:prstGeom>
              <a:solidFill>
                <a:srgbClr val="696969"/>
              </a:solidFill>
              <a:ln>
                <a:noFill/>
              </a:ln>
              <a:effectLst/>
            </p:spPr>
            <p:txBody>
              <a:bodyPr wrap="square" anchor="ctr">
                <a:noAutofit/>
              </a:bodyPr>
              <a:lstStyle/>
              <a:p>
                <a:endParaRPr lang="en-GB" sz="1000"/>
              </a:p>
            </p:txBody>
          </p:sp>
          <p:sp>
            <p:nvSpPr>
              <p:cNvPr id="77" name="Rectangle 110"/>
              <p:cNvSpPr>
                <a:spLocks noChangeArrowheads="1"/>
              </p:cNvSpPr>
              <p:nvPr/>
            </p:nvSpPr>
            <p:spPr bwMode="gray">
              <a:xfrm>
                <a:off x="-1612900" y="149880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Mid Grey</a:t>
                </a:r>
              </a:p>
              <a:p>
                <a:pPr>
                  <a:lnSpc>
                    <a:spcPct val="65000"/>
                  </a:lnSpc>
                  <a:spcBef>
                    <a:spcPct val="20000"/>
                  </a:spcBef>
                  <a:spcAft>
                    <a:spcPct val="20000"/>
                  </a:spcAft>
                </a:pPr>
                <a:r>
                  <a:rPr lang="en-GB" altLang="en-GB" sz="1000" dirty="0">
                    <a:solidFill>
                      <a:srgbClr val="333333"/>
                    </a:solidFill>
                  </a:rPr>
                  <a:t>RGB= 105, 105, 105</a:t>
                </a:r>
              </a:p>
            </p:txBody>
          </p:sp>
          <p:sp>
            <p:nvSpPr>
              <p:cNvPr id="78" name="Rectangle 111"/>
              <p:cNvSpPr>
                <a:spLocks noChangeArrowheads="1"/>
              </p:cNvSpPr>
              <p:nvPr/>
            </p:nvSpPr>
            <p:spPr bwMode="gray">
              <a:xfrm>
                <a:off x="-1903413" y="1895419"/>
                <a:ext cx="215900" cy="215900"/>
              </a:xfrm>
              <a:prstGeom prst="rect">
                <a:avLst/>
              </a:prstGeom>
              <a:solidFill>
                <a:srgbClr val="333333"/>
              </a:solidFill>
              <a:ln>
                <a:noFill/>
              </a:ln>
              <a:effectLst/>
            </p:spPr>
            <p:txBody>
              <a:bodyPr wrap="square" anchor="ctr">
                <a:noAutofit/>
              </a:bodyPr>
              <a:lstStyle/>
              <a:p>
                <a:endParaRPr lang="en-GB" sz="1000"/>
              </a:p>
            </p:txBody>
          </p:sp>
          <p:sp>
            <p:nvSpPr>
              <p:cNvPr id="79" name="Rectangle 112"/>
              <p:cNvSpPr>
                <a:spLocks noChangeArrowheads="1"/>
              </p:cNvSpPr>
              <p:nvPr/>
            </p:nvSpPr>
            <p:spPr bwMode="gray">
              <a:xfrm>
                <a:off x="-1612900" y="1904944"/>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Text Colour</a:t>
                </a:r>
              </a:p>
              <a:p>
                <a:pPr>
                  <a:lnSpc>
                    <a:spcPct val="65000"/>
                  </a:lnSpc>
                  <a:spcBef>
                    <a:spcPct val="20000"/>
                  </a:spcBef>
                  <a:spcAft>
                    <a:spcPct val="20000"/>
                  </a:spcAft>
                </a:pPr>
                <a:r>
                  <a:rPr lang="en-GB" altLang="en-GB" sz="1000" dirty="0">
                    <a:solidFill>
                      <a:srgbClr val="333333"/>
                    </a:solidFill>
                  </a:rPr>
                  <a:t>RGB= 51, 51, 51</a:t>
                </a:r>
              </a:p>
            </p:txBody>
          </p:sp>
          <p:pic>
            <p:nvPicPr>
              <p:cNvPr id="80" name="Picture 79"/>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804990" y="2022815"/>
                <a:ext cx="154783" cy="138908"/>
              </a:xfrm>
              <a:prstGeom prst="rect">
                <a:avLst/>
              </a:prstGeom>
            </p:spPr>
          </p:pic>
          <p:sp>
            <p:nvSpPr>
              <p:cNvPr id="81" name="Rectangle 111"/>
              <p:cNvSpPr>
                <a:spLocks noChangeArrowheads="1"/>
              </p:cNvSpPr>
              <p:nvPr userDrawn="1"/>
            </p:nvSpPr>
            <p:spPr bwMode="gray">
              <a:xfrm>
                <a:off x="-1903413" y="4979815"/>
                <a:ext cx="215900" cy="215900"/>
              </a:xfrm>
              <a:prstGeom prst="rect">
                <a:avLst/>
              </a:prstGeom>
              <a:solidFill>
                <a:srgbClr val="FF0000"/>
              </a:solidFill>
              <a:ln>
                <a:noFill/>
              </a:ln>
              <a:effectLst/>
            </p:spPr>
            <p:txBody>
              <a:bodyPr wrap="square" anchor="ctr">
                <a:noAutofit/>
              </a:bodyPr>
              <a:lstStyle/>
              <a:p>
                <a:endParaRPr lang="en-GB" sz="1000"/>
              </a:p>
            </p:txBody>
          </p:sp>
          <p:sp>
            <p:nvSpPr>
              <p:cNvPr id="82" name="Rectangle 112"/>
              <p:cNvSpPr>
                <a:spLocks noChangeArrowheads="1"/>
              </p:cNvSpPr>
              <p:nvPr userDrawn="1"/>
            </p:nvSpPr>
            <p:spPr bwMode="gray">
              <a:xfrm>
                <a:off x="-1612900" y="497981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Minus</a:t>
                </a:r>
              </a:p>
              <a:p>
                <a:pPr>
                  <a:lnSpc>
                    <a:spcPct val="65000"/>
                  </a:lnSpc>
                  <a:spcBef>
                    <a:spcPct val="20000"/>
                  </a:spcBef>
                  <a:spcAft>
                    <a:spcPct val="20000"/>
                  </a:spcAft>
                </a:pPr>
                <a:r>
                  <a:rPr lang="en-GB" altLang="en-GB" sz="1000" dirty="0">
                    <a:solidFill>
                      <a:srgbClr val="333333"/>
                    </a:solidFill>
                  </a:rPr>
                  <a:t>RGB= 255, 0, 0</a:t>
                </a:r>
              </a:p>
            </p:txBody>
          </p:sp>
          <p:sp>
            <p:nvSpPr>
              <p:cNvPr id="83" name="Rectangle 111"/>
              <p:cNvSpPr>
                <a:spLocks noChangeArrowheads="1"/>
              </p:cNvSpPr>
              <p:nvPr userDrawn="1"/>
            </p:nvSpPr>
            <p:spPr bwMode="gray">
              <a:xfrm>
                <a:off x="-1903413" y="5343581"/>
                <a:ext cx="215900" cy="215900"/>
              </a:xfrm>
              <a:prstGeom prst="rect">
                <a:avLst/>
              </a:prstGeom>
              <a:solidFill>
                <a:srgbClr val="019649"/>
              </a:solidFill>
              <a:ln>
                <a:noFill/>
              </a:ln>
              <a:effectLst/>
            </p:spPr>
            <p:txBody>
              <a:bodyPr wrap="square" anchor="ctr">
                <a:noAutofit/>
              </a:bodyPr>
              <a:lstStyle/>
              <a:p>
                <a:endParaRPr lang="en-GB" sz="1000"/>
              </a:p>
            </p:txBody>
          </p:sp>
          <p:sp>
            <p:nvSpPr>
              <p:cNvPr id="84" name="Rectangle 112"/>
              <p:cNvSpPr>
                <a:spLocks noChangeArrowheads="1"/>
              </p:cNvSpPr>
              <p:nvPr userDrawn="1"/>
            </p:nvSpPr>
            <p:spPr bwMode="gray">
              <a:xfrm>
                <a:off x="-1612900" y="5353106"/>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Plus</a:t>
                </a:r>
              </a:p>
              <a:p>
                <a:pPr>
                  <a:lnSpc>
                    <a:spcPct val="65000"/>
                  </a:lnSpc>
                  <a:spcBef>
                    <a:spcPct val="20000"/>
                  </a:spcBef>
                  <a:spcAft>
                    <a:spcPct val="20000"/>
                  </a:spcAft>
                </a:pPr>
                <a:r>
                  <a:rPr lang="en-GB" altLang="en-GB" sz="1000" dirty="0">
                    <a:solidFill>
                      <a:srgbClr val="333333"/>
                    </a:solidFill>
                  </a:rPr>
                  <a:t>RGB= 52, 150, 81</a:t>
                </a:r>
              </a:p>
            </p:txBody>
          </p:sp>
          <p:sp>
            <p:nvSpPr>
              <p:cNvPr id="85" name="Rectangle 113"/>
              <p:cNvSpPr>
                <a:spLocks noChangeArrowheads="1"/>
              </p:cNvSpPr>
              <p:nvPr userDrawn="1"/>
            </p:nvSpPr>
            <p:spPr bwMode="gray">
              <a:xfrm>
                <a:off x="-1903413" y="450038"/>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000" b="1" dirty="0">
                    <a:solidFill>
                      <a:srgbClr val="333333"/>
                    </a:solidFill>
                  </a:rPr>
                  <a:t>Primary colours</a:t>
                </a:r>
              </a:p>
            </p:txBody>
          </p:sp>
          <p:sp>
            <p:nvSpPr>
              <p:cNvPr id="86" name="Rectangle 113"/>
              <p:cNvSpPr>
                <a:spLocks noChangeArrowheads="1"/>
              </p:cNvSpPr>
              <p:nvPr userDrawn="1"/>
            </p:nvSpPr>
            <p:spPr bwMode="gray">
              <a:xfrm>
                <a:off x="-1903413" y="2380422"/>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000" b="1" dirty="0">
                    <a:solidFill>
                      <a:srgbClr val="333333"/>
                    </a:solidFill>
                  </a:rPr>
                  <a:t>Secondary colours</a:t>
                </a:r>
              </a:p>
            </p:txBody>
          </p:sp>
          <p:sp>
            <p:nvSpPr>
              <p:cNvPr id="104" name="Rectangle 113"/>
              <p:cNvSpPr>
                <a:spLocks noChangeArrowheads="1"/>
              </p:cNvSpPr>
              <p:nvPr userDrawn="1"/>
            </p:nvSpPr>
            <p:spPr bwMode="gray">
              <a:xfrm>
                <a:off x="-1903413" y="4757632"/>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000" b="1" dirty="0">
                    <a:solidFill>
                      <a:srgbClr val="333333"/>
                    </a:solidFill>
                  </a:rPr>
                  <a:t>Functional colours</a:t>
                </a:r>
              </a:p>
            </p:txBody>
          </p:sp>
        </p:grpSp>
      </p:grpSp>
    </p:spTree>
    <p:extLst>
      <p:ext uri="{BB962C8B-B14F-4D97-AF65-F5344CB8AC3E}">
        <p14:creationId xmlns:p14="http://schemas.microsoft.com/office/powerpoint/2010/main" val="22510561"/>
      </p:ext>
    </p:extLst>
  </p:cSld>
  <p:clrMapOvr>
    <a:masterClrMapping/>
  </p:clrMapOvr>
  <p:extLst>
    <p:ext uri="{DCECCB84-F9BA-43D5-87BE-67443E8EF086}">
      <p15:sldGuideLst xmlns:p15="http://schemas.microsoft.com/office/powerpoint/2012/main">
        <p15:guide id="1" orient="horz" pos="4135"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itle Slide Confidential">
    <p:bg bwMode="gray">
      <p:bgRef idx="1001">
        <a:schemeClr val="bg1"/>
      </p:bgRef>
    </p:bg>
    <p:spTree>
      <p:nvGrpSpPr>
        <p:cNvPr id="1" name=""/>
        <p:cNvGrpSpPr/>
        <p:nvPr/>
      </p:nvGrpSpPr>
      <p:grpSpPr>
        <a:xfrm>
          <a:off x="0" y="0"/>
          <a:ext cx="0" cy="0"/>
          <a:chOff x="0" y="0"/>
          <a:chExt cx="0" cy="0"/>
        </a:xfrm>
      </p:grpSpPr>
      <p:grpSp>
        <p:nvGrpSpPr>
          <p:cNvPr id="50" name="Group 49"/>
          <p:cNvGrpSpPr/>
          <p:nvPr userDrawn="1"/>
        </p:nvGrpSpPr>
        <p:grpSpPr bwMode="gray">
          <a:xfrm>
            <a:off x="0" y="1643199"/>
            <a:ext cx="11339513" cy="3055937"/>
            <a:chOff x="409575" y="3144838"/>
            <a:chExt cx="11339513" cy="3055937"/>
          </a:xfrm>
        </p:grpSpPr>
        <p:sp>
          <p:nvSpPr>
            <p:cNvPr id="51" name="Freeform 5"/>
            <p:cNvSpPr>
              <a:spLocks/>
            </p:cNvSpPr>
            <p:nvPr/>
          </p:nvSpPr>
          <p:spPr bwMode="gray">
            <a:xfrm>
              <a:off x="409575" y="5521325"/>
              <a:ext cx="11339513" cy="679450"/>
            </a:xfrm>
            <a:custGeom>
              <a:avLst/>
              <a:gdLst>
                <a:gd name="T0" fmla="*/ 0 w 2680"/>
                <a:gd name="T1" fmla="*/ 0 h 160"/>
                <a:gd name="T2" fmla="*/ 0 w 2680"/>
                <a:gd name="T3" fmla="*/ 160 h 160"/>
                <a:gd name="T4" fmla="*/ 2656 w 2680"/>
                <a:gd name="T5" fmla="*/ 160 h 160"/>
                <a:gd name="T6" fmla="*/ 2680 w 2680"/>
                <a:gd name="T7" fmla="*/ 136 h 160"/>
                <a:gd name="T8" fmla="*/ 2680 w 2680"/>
                <a:gd name="T9" fmla="*/ 0 h 160"/>
                <a:gd name="T10" fmla="*/ 0 w 2680"/>
                <a:gd name="T11" fmla="*/ 0 h 160"/>
              </a:gdLst>
              <a:ahLst/>
              <a:cxnLst>
                <a:cxn ang="0">
                  <a:pos x="T0" y="T1"/>
                </a:cxn>
                <a:cxn ang="0">
                  <a:pos x="T2" y="T3"/>
                </a:cxn>
                <a:cxn ang="0">
                  <a:pos x="T4" y="T5"/>
                </a:cxn>
                <a:cxn ang="0">
                  <a:pos x="T6" y="T7"/>
                </a:cxn>
                <a:cxn ang="0">
                  <a:pos x="T8" y="T9"/>
                </a:cxn>
                <a:cxn ang="0">
                  <a:pos x="T10" y="T11"/>
                </a:cxn>
              </a:cxnLst>
              <a:rect l="0" t="0" r="r" b="b"/>
              <a:pathLst>
                <a:path w="2680" h="160">
                  <a:moveTo>
                    <a:pt x="0" y="0"/>
                  </a:moveTo>
                  <a:cubicBezTo>
                    <a:pt x="0" y="160"/>
                    <a:pt x="0" y="160"/>
                    <a:pt x="0" y="160"/>
                  </a:cubicBezTo>
                  <a:cubicBezTo>
                    <a:pt x="2656" y="160"/>
                    <a:pt x="2656" y="160"/>
                    <a:pt x="2656" y="160"/>
                  </a:cubicBezTo>
                  <a:cubicBezTo>
                    <a:pt x="2656" y="160"/>
                    <a:pt x="2680" y="160"/>
                    <a:pt x="2680" y="136"/>
                  </a:cubicBezTo>
                  <a:cubicBezTo>
                    <a:pt x="2680" y="0"/>
                    <a:pt x="2680" y="0"/>
                    <a:pt x="2680" y="0"/>
                  </a:cubicBezTo>
                  <a:lnTo>
                    <a:pt x="0" y="0"/>
                  </a:lnTo>
                  <a:close/>
                </a:path>
              </a:pathLst>
            </a:custGeom>
            <a:solidFill>
              <a:srgbClr val="EAEA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2" name="Freeform 6"/>
            <p:cNvSpPr>
              <a:spLocks/>
            </p:cNvSpPr>
            <p:nvPr/>
          </p:nvSpPr>
          <p:spPr bwMode="gray">
            <a:xfrm>
              <a:off x="409575" y="3144838"/>
              <a:ext cx="11339513" cy="2376487"/>
            </a:xfrm>
            <a:custGeom>
              <a:avLst/>
              <a:gdLst>
                <a:gd name="T0" fmla="*/ 0 w 2680"/>
                <a:gd name="T1" fmla="*/ 0 h 560"/>
                <a:gd name="T2" fmla="*/ 0 w 2680"/>
                <a:gd name="T3" fmla="*/ 560 h 560"/>
                <a:gd name="T4" fmla="*/ 2680 w 2680"/>
                <a:gd name="T5" fmla="*/ 560 h 560"/>
                <a:gd name="T6" fmla="*/ 2680 w 2680"/>
                <a:gd name="T7" fmla="*/ 24 h 560"/>
                <a:gd name="T8" fmla="*/ 2656 w 2680"/>
                <a:gd name="T9" fmla="*/ 0 h 560"/>
                <a:gd name="T10" fmla="*/ 0 w 2680"/>
                <a:gd name="T11" fmla="*/ 0 h 560"/>
              </a:gdLst>
              <a:ahLst/>
              <a:cxnLst>
                <a:cxn ang="0">
                  <a:pos x="T0" y="T1"/>
                </a:cxn>
                <a:cxn ang="0">
                  <a:pos x="T2" y="T3"/>
                </a:cxn>
                <a:cxn ang="0">
                  <a:pos x="T4" y="T5"/>
                </a:cxn>
                <a:cxn ang="0">
                  <a:pos x="T6" y="T7"/>
                </a:cxn>
                <a:cxn ang="0">
                  <a:pos x="T8" y="T9"/>
                </a:cxn>
                <a:cxn ang="0">
                  <a:pos x="T10" y="T11"/>
                </a:cxn>
              </a:cxnLst>
              <a:rect l="0" t="0" r="r" b="b"/>
              <a:pathLst>
                <a:path w="2680" h="560">
                  <a:moveTo>
                    <a:pt x="0" y="0"/>
                  </a:moveTo>
                  <a:cubicBezTo>
                    <a:pt x="0" y="560"/>
                    <a:pt x="0" y="560"/>
                    <a:pt x="0" y="560"/>
                  </a:cubicBezTo>
                  <a:cubicBezTo>
                    <a:pt x="2680" y="560"/>
                    <a:pt x="2680" y="560"/>
                    <a:pt x="2680" y="560"/>
                  </a:cubicBezTo>
                  <a:cubicBezTo>
                    <a:pt x="2680" y="24"/>
                    <a:pt x="2680" y="24"/>
                    <a:pt x="2680" y="24"/>
                  </a:cubicBezTo>
                  <a:cubicBezTo>
                    <a:pt x="2680" y="24"/>
                    <a:pt x="2680" y="0"/>
                    <a:pt x="2656" y="0"/>
                  </a:cubicBezTo>
                  <a:lnTo>
                    <a:pt x="0" y="0"/>
                  </a:lnTo>
                  <a:close/>
                </a:path>
              </a:pathLst>
            </a:custGeom>
            <a:solidFill>
              <a:srgbClr val="FF62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
        <p:nvSpPr>
          <p:cNvPr id="8" name="Rectangle 7"/>
          <p:cNvSpPr/>
          <p:nvPr userDrawn="1"/>
        </p:nvSpPr>
        <p:spPr bwMode="gray">
          <a:xfrm>
            <a:off x="1" y="6024880"/>
            <a:ext cx="12190193" cy="8331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dirty="0"/>
          </a:p>
        </p:txBody>
      </p:sp>
      <p:sp>
        <p:nvSpPr>
          <p:cNvPr id="25" name="Title 1"/>
          <p:cNvSpPr>
            <a:spLocks noGrp="1"/>
          </p:cNvSpPr>
          <p:nvPr>
            <p:ph type="ctrTitle"/>
          </p:nvPr>
        </p:nvSpPr>
        <p:spPr bwMode="gray">
          <a:xfrm>
            <a:off x="842433" y="2116800"/>
            <a:ext cx="10313209" cy="1227573"/>
          </a:xfrm>
        </p:spPr>
        <p:txBody>
          <a:bodyPr anchor="ctr" anchorCtr="0">
            <a:noAutofit/>
          </a:bodyPr>
          <a:lstStyle>
            <a:lvl1pPr algn="l">
              <a:lnSpc>
                <a:spcPts val="4600"/>
              </a:lnSpc>
              <a:defRPr sz="4600">
                <a:solidFill>
                  <a:schemeClr val="bg1"/>
                </a:solidFill>
              </a:defRPr>
            </a:lvl1pPr>
          </a:lstStyle>
          <a:p>
            <a:r>
              <a:rPr lang="en-US" noProof="0"/>
              <a:t>Click to edit Master title style</a:t>
            </a:r>
            <a:endParaRPr lang="en-GB" noProof="0" dirty="0"/>
          </a:p>
        </p:txBody>
      </p:sp>
      <p:sp>
        <p:nvSpPr>
          <p:cNvPr id="26" name="Subtitle 2"/>
          <p:cNvSpPr>
            <a:spLocks noGrp="1"/>
          </p:cNvSpPr>
          <p:nvPr>
            <p:ph type="subTitle" idx="1"/>
          </p:nvPr>
        </p:nvSpPr>
        <p:spPr bwMode="gray">
          <a:xfrm>
            <a:off x="842433" y="4240704"/>
            <a:ext cx="7082733" cy="306798"/>
          </a:xfrm>
        </p:spPr>
        <p:txBody>
          <a:bodyPr anchor="ctr" anchorCtr="0">
            <a:noAutofit/>
          </a:bodyPr>
          <a:lstStyle>
            <a:lvl1pPr marL="0" indent="0" algn="l">
              <a:lnSpc>
                <a:spcPts val="2200"/>
              </a:lnSpc>
              <a:buNone/>
              <a:defRPr sz="2000" b="0" i="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noProof="0"/>
              <a:t>Click to edit Master subtitle style</a:t>
            </a:r>
            <a:endParaRPr lang="en-GB" noProof="0" dirty="0"/>
          </a:p>
        </p:txBody>
      </p:sp>
      <p:sp>
        <p:nvSpPr>
          <p:cNvPr id="27" name="Text Placeholder 6"/>
          <p:cNvSpPr>
            <a:spLocks noGrp="1"/>
          </p:cNvSpPr>
          <p:nvPr>
            <p:ph type="body" sz="quarter" idx="11"/>
          </p:nvPr>
        </p:nvSpPr>
        <p:spPr bwMode="gray">
          <a:xfrm>
            <a:off x="842400" y="3556800"/>
            <a:ext cx="10305675" cy="385233"/>
          </a:xfrm>
        </p:spPr>
        <p:txBody>
          <a:bodyPr>
            <a:noAutofit/>
          </a:bodyPr>
          <a:lstStyle>
            <a:lvl1pPr>
              <a:lnSpc>
                <a:spcPts val="2200"/>
              </a:lnSpc>
              <a:defRPr sz="2200">
                <a:solidFill>
                  <a:schemeClr val="bg1"/>
                </a:solidFill>
              </a:defRPr>
            </a:lvl1pPr>
          </a:lstStyle>
          <a:p>
            <a:pPr lvl="0"/>
            <a:r>
              <a:rPr lang="en-US" noProof="0"/>
              <a:t>Click to edit Master text styles</a:t>
            </a:r>
          </a:p>
        </p:txBody>
      </p:sp>
      <p:sp>
        <p:nvSpPr>
          <p:cNvPr id="28" name="Picture Placeholder 2"/>
          <p:cNvSpPr>
            <a:spLocks noGrp="1"/>
          </p:cNvSpPr>
          <p:nvPr>
            <p:ph type="pic" sz="quarter" idx="13" hasCustomPrompt="1"/>
          </p:nvPr>
        </p:nvSpPr>
        <p:spPr>
          <a:xfrm>
            <a:off x="838200" y="5242062"/>
            <a:ext cx="2196000" cy="1317138"/>
          </a:xfrm>
        </p:spPr>
        <p:txBody>
          <a:bodyPr lIns="0" anchor="ctr" anchorCtr="0"/>
          <a:lstStyle>
            <a:lvl1pPr algn="l">
              <a:lnSpc>
                <a:spcPct val="100000"/>
              </a:lnSpc>
              <a:defRPr sz="900" b="0"/>
            </a:lvl1pPr>
          </a:lstStyle>
          <a:p>
            <a:r>
              <a:rPr lang="en-GB" dirty="0"/>
              <a:t>Click to insert project logo</a:t>
            </a:r>
          </a:p>
        </p:txBody>
      </p:sp>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73167" y="6203775"/>
            <a:ext cx="1518197" cy="378000"/>
          </a:xfrm>
          <a:prstGeom prst="rect">
            <a:avLst/>
          </a:prstGeom>
        </p:spPr>
      </p:pic>
      <p:cxnSp>
        <p:nvCxnSpPr>
          <p:cNvPr id="16" name="Straight Connector 15"/>
          <p:cNvCxnSpPr/>
          <p:nvPr userDrawn="1"/>
        </p:nvCxnSpPr>
        <p:spPr>
          <a:xfrm>
            <a:off x="3015150" y="6953250"/>
            <a:ext cx="0" cy="360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userDrawn="1"/>
        </p:nvCxnSpPr>
        <p:spPr>
          <a:xfrm>
            <a:off x="-426676" y="6200775"/>
            <a:ext cx="36000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20" name="TextBox 19"/>
          <p:cNvSpPr txBox="1"/>
          <p:nvPr userDrawn="1"/>
        </p:nvSpPr>
        <p:spPr>
          <a:xfrm>
            <a:off x="1206675" y="7019955"/>
            <a:ext cx="1440000" cy="226591"/>
          </a:xfrm>
          <a:prstGeom prst="rect">
            <a:avLst/>
          </a:prstGeom>
          <a:noFill/>
        </p:spPr>
        <p:txBody>
          <a:bodyPr wrap="square" lIns="36000" tIns="36000" rIns="36000" bIns="36000" rtlCol="0">
            <a:spAutoFit/>
          </a:bodyPr>
          <a:lstStyle/>
          <a:p>
            <a:pPr algn="ctr"/>
            <a:r>
              <a:rPr lang="en-GB" sz="1000"/>
              <a:t>Max.</a:t>
            </a:r>
            <a:r>
              <a:rPr lang="en-GB" sz="1000" baseline="0"/>
              <a:t> width</a:t>
            </a:r>
            <a:endParaRPr lang="en-GB" sz="1000"/>
          </a:p>
        </p:txBody>
      </p:sp>
      <p:sp>
        <p:nvSpPr>
          <p:cNvPr id="22" name="TextBox 21"/>
          <p:cNvSpPr txBox="1"/>
          <p:nvPr userDrawn="1"/>
        </p:nvSpPr>
        <p:spPr>
          <a:xfrm>
            <a:off x="-1506676" y="6266692"/>
            <a:ext cx="1440000" cy="226591"/>
          </a:xfrm>
          <a:prstGeom prst="rect">
            <a:avLst/>
          </a:prstGeom>
          <a:noFill/>
        </p:spPr>
        <p:txBody>
          <a:bodyPr wrap="square" lIns="36000" tIns="36000" rIns="36000" bIns="36000" rtlCol="0">
            <a:spAutoFit/>
          </a:bodyPr>
          <a:lstStyle/>
          <a:p>
            <a:pPr algn="r"/>
            <a:r>
              <a:rPr lang="en-GB" sz="1000"/>
              <a:t>Min.</a:t>
            </a:r>
            <a:r>
              <a:rPr lang="en-GB" sz="1000" baseline="0"/>
              <a:t> height</a:t>
            </a:r>
            <a:endParaRPr lang="en-GB" sz="1000"/>
          </a:p>
        </p:txBody>
      </p:sp>
      <p:sp>
        <p:nvSpPr>
          <p:cNvPr id="32" name="TextBox 31"/>
          <p:cNvSpPr txBox="1"/>
          <p:nvPr userDrawn="1"/>
        </p:nvSpPr>
        <p:spPr>
          <a:xfrm>
            <a:off x="-1506676" y="5297118"/>
            <a:ext cx="1440000" cy="226591"/>
          </a:xfrm>
          <a:prstGeom prst="rect">
            <a:avLst/>
          </a:prstGeom>
          <a:noFill/>
        </p:spPr>
        <p:txBody>
          <a:bodyPr wrap="square" lIns="36000" tIns="36000" rIns="36000" bIns="36000" rtlCol="0">
            <a:spAutoFit/>
          </a:bodyPr>
          <a:lstStyle/>
          <a:p>
            <a:pPr algn="r"/>
            <a:r>
              <a:rPr lang="en-GB" sz="1000"/>
              <a:t>Max.</a:t>
            </a:r>
            <a:r>
              <a:rPr lang="en-GB" sz="1000" baseline="0"/>
              <a:t> height</a:t>
            </a:r>
            <a:endParaRPr lang="en-GB" sz="1000"/>
          </a:p>
        </p:txBody>
      </p:sp>
      <p:cxnSp>
        <p:nvCxnSpPr>
          <p:cNvPr id="33" name="Straight Connector 32"/>
          <p:cNvCxnSpPr/>
          <p:nvPr userDrawn="1"/>
        </p:nvCxnSpPr>
        <p:spPr>
          <a:xfrm>
            <a:off x="838200" y="6953250"/>
            <a:ext cx="0" cy="360000"/>
          </a:xfrm>
          <a:prstGeom prst="line">
            <a:avLst/>
          </a:prstGeom>
          <a:ln>
            <a:headEnd type="triangle"/>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userDrawn="1"/>
        </p:nvCxnSpPr>
        <p:spPr>
          <a:xfrm>
            <a:off x="-426676" y="6559200"/>
            <a:ext cx="360000" cy="0"/>
          </a:xfrm>
          <a:prstGeom prst="line">
            <a:avLst/>
          </a:prstGeom>
          <a:ln>
            <a:headEnd type="none"/>
            <a:tailEnd type="triangle"/>
          </a:ln>
        </p:spPr>
        <p:style>
          <a:lnRef idx="1">
            <a:schemeClr val="accent1"/>
          </a:lnRef>
          <a:fillRef idx="0">
            <a:schemeClr val="accent1"/>
          </a:fillRef>
          <a:effectRef idx="0">
            <a:schemeClr val="accent1"/>
          </a:effectRef>
          <a:fontRef idx="minor">
            <a:schemeClr val="tx1"/>
          </a:fontRef>
        </p:style>
      </p:cxnSp>
      <p:sp>
        <p:nvSpPr>
          <p:cNvPr id="47" name="Text Placeholder 2"/>
          <p:cNvSpPr>
            <a:spLocks noGrp="1"/>
          </p:cNvSpPr>
          <p:nvPr>
            <p:ph type="body" sz="quarter" idx="14" hasCustomPrompt="1"/>
          </p:nvPr>
        </p:nvSpPr>
        <p:spPr>
          <a:xfrm>
            <a:off x="8167642" y="4291504"/>
            <a:ext cx="2988000" cy="275612"/>
          </a:xfrm>
        </p:spPr>
        <p:txBody>
          <a:bodyPr tIns="0" bIns="0"/>
          <a:lstStyle>
            <a:lvl1pPr marL="0" indent="0" algn="r">
              <a:lnSpc>
                <a:spcPct val="100000"/>
              </a:lnSpc>
              <a:buNone/>
              <a:defRPr sz="1500">
                <a:solidFill>
                  <a:srgbClr val="000000"/>
                </a:solidFill>
                <a:latin typeface="+mn-lt"/>
              </a:defRPr>
            </a:lvl1pPr>
            <a:lvl2pPr>
              <a:defRPr sz="2200">
                <a:solidFill>
                  <a:srgbClr val="000000"/>
                </a:solidFill>
              </a:defRPr>
            </a:lvl2pPr>
            <a:lvl3pPr>
              <a:defRPr sz="2200">
                <a:solidFill>
                  <a:srgbClr val="000000"/>
                </a:solidFill>
              </a:defRPr>
            </a:lvl3pPr>
            <a:lvl4pPr>
              <a:defRPr sz="2200">
                <a:solidFill>
                  <a:srgbClr val="000000"/>
                </a:solidFill>
              </a:defRPr>
            </a:lvl4pPr>
            <a:lvl5pPr>
              <a:defRPr sz="2200">
                <a:solidFill>
                  <a:srgbClr val="000000"/>
                </a:solidFill>
              </a:defRPr>
            </a:lvl5pPr>
          </a:lstStyle>
          <a:p>
            <a:pPr lvl="0"/>
            <a:r>
              <a:rPr lang="en-GB" noProof="0" dirty="0"/>
              <a:t>Click to edit location and date</a:t>
            </a:r>
          </a:p>
        </p:txBody>
      </p:sp>
      <p:grpSp>
        <p:nvGrpSpPr>
          <p:cNvPr id="56" name="Group 55"/>
          <p:cNvGrpSpPr/>
          <p:nvPr userDrawn="1"/>
        </p:nvGrpSpPr>
        <p:grpSpPr>
          <a:xfrm>
            <a:off x="10749167" y="-133099"/>
            <a:ext cx="1441027" cy="1565166"/>
            <a:chOff x="5364088" y="4720073"/>
            <a:chExt cx="1441027" cy="1565166"/>
          </a:xfrm>
        </p:grpSpPr>
        <p:sp>
          <p:nvSpPr>
            <p:cNvPr id="57" name="Freeform 5"/>
            <p:cNvSpPr>
              <a:spLocks/>
            </p:cNvSpPr>
            <p:nvPr/>
          </p:nvSpPr>
          <p:spPr bwMode="gray">
            <a:xfrm>
              <a:off x="5364088" y="4844212"/>
              <a:ext cx="1441027" cy="1441027"/>
            </a:xfrm>
            <a:custGeom>
              <a:avLst/>
              <a:gdLst>
                <a:gd name="T0" fmla="*/ 0 w 810"/>
                <a:gd name="T1" fmla="*/ 0 h 810"/>
                <a:gd name="T2" fmla="*/ 810 w 810"/>
                <a:gd name="T3" fmla="*/ 810 h 810"/>
                <a:gd name="T4" fmla="*/ 810 w 810"/>
                <a:gd name="T5" fmla="*/ 536 h 810"/>
                <a:gd name="T6" fmla="*/ 274 w 810"/>
                <a:gd name="T7" fmla="*/ 0 h 810"/>
                <a:gd name="T8" fmla="*/ 0 w 810"/>
                <a:gd name="T9" fmla="*/ 0 h 810"/>
              </a:gdLst>
              <a:ahLst/>
              <a:cxnLst>
                <a:cxn ang="0">
                  <a:pos x="T0" y="T1"/>
                </a:cxn>
                <a:cxn ang="0">
                  <a:pos x="T2" y="T3"/>
                </a:cxn>
                <a:cxn ang="0">
                  <a:pos x="T4" y="T5"/>
                </a:cxn>
                <a:cxn ang="0">
                  <a:pos x="T6" y="T7"/>
                </a:cxn>
                <a:cxn ang="0">
                  <a:pos x="T8" y="T9"/>
                </a:cxn>
              </a:cxnLst>
              <a:rect l="0" t="0" r="r" b="b"/>
              <a:pathLst>
                <a:path w="810" h="810">
                  <a:moveTo>
                    <a:pt x="0" y="0"/>
                  </a:moveTo>
                  <a:lnTo>
                    <a:pt x="810" y="810"/>
                  </a:lnTo>
                  <a:lnTo>
                    <a:pt x="810" y="536"/>
                  </a:lnTo>
                  <a:lnTo>
                    <a:pt x="274" y="0"/>
                  </a:lnTo>
                  <a:lnTo>
                    <a:pt x="0" y="0"/>
                  </a:lnTo>
                  <a:close/>
                </a:path>
              </a:pathLst>
            </a:custGeom>
            <a:solidFill>
              <a:srgbClr val="17A7DC"/>
            </a:solidFill>
            <a:ln w="19050">
              <a:solidFill>
                <a:srgbClr val="60A6DA"/>
              </a:solidFill>
              <a:round/>
              <a:headEnd/>
              <a:tailEnd/>
            </a:ln>
          </p:spPr>
          <p:txBody>
            <a:bodyPr vert="horz" wrap="square" lIns="91440" tIns="45720" rIns="91440" bIns="45720" numCol="1" anchor="t" anchorCtr="0" compatLnSpc="1">
              <a:prstTxWarp prst="textNoShape">
                <a:avLst/>
              </a:prstTxWarp>
            </a:bodyPr>
            <a:lstStyle/>
            <a:p>
              <a:endParaRPr lang="en-GB" sz="3200"/>
            </a:p>
          </p:txBody>
        </p:sp>
        <p:sp>
          <p:nvSpPr>
            <p:cNvPr id="80" name="Title 14"/>
            <p:cNvSpPr txBox="1">
              <a:spLocks/>
            </p:cNvSpPr>
            <p:nvPr userDrawn="1"/>
          </p:nvSpPr>
          <p:spPr bwMode="gray">
            <a:xfrm rot="2700000">
              <a:off x="5481455" y="5320862"/>
              <a:ext cx="1447800" cy="246221"/>
            </a:xfrm>
            <a:prstGeom prst="rect">
              <a:avLst/>
            </a:prstGeom>
          </p:spPr>
          <p:txBody>
            <a:bodyPr vert="horz" wrap="none" lIns="0" tIns="0" rIns="0" bIns="0" rtlCol="0" anchor="ctr" anchorCtr="0">
              <a:noAutofit/>
            </a:bodyPr>
            <a:lstStyle>
              <a:lvl1pPr algn="l" defTabSz="914400" rtl="0" eaLnBrk="1" latinLnBrk="0" hangingPunct="1">
                <a:lnSpc>
                  <a:spcPts val="4600"/>
                </a:lnSpc>
                <a:spcBef>
                  <a:spcPct val="0"/>
                </a:spcBef>
                <a:buNone/>
                <a:defRPr sz="4400" b="1" kern="1200" baseline="0">
                  <a:solidFill>
                    <a:schemeClr val="bg1"/>
                  </a:solidFill>
                  <a:latin typeface="+mj-lt"/>
                  <a:ea typeface="+mj-ea"/>
                  <a:cs typeface="Arial" panose="020B0604020202020204" pitchFamily="34" charset="0"/>
                </a:defRPr>
              </a:lvl1pPr>
            </a:lstStyle>
            <a:p>
              <a:pPr algn="ctr">
                <a:lnSpc>
                  <a:spcPct val="100000"/>
                </a:lnSpc>
              </a:pPr>
              <a:r>
                <a:rPr lang="en-GB" sz="1600" noProof="0" dirty="0"/>
                <a:t>Confidential</a:t>
              </a:r>
            </a:p>
          </p:txBody>
        </p:sp>
      </p:grpSp>
      <p:grpSp>
        <p:nvGrpSpPr>
          <p:cNvPr id="53" name="Group 52"/>
          <p:cNvGrpSpPr/>
          <p:nvPr userDrawn="1"/>
        </p:nvGrpSpPr>
        <p:grpSpPr>
          <a:xfrm>
            <a:off x="-2035175" y="0"/>
            <a:ext cx="1881477" cy="5176145"/>
            <a:chOff x="-2035175" y="0"/>
            <a:chExt cx="1881477" cy="5176145"/>
          </a:xfrm>
        </p:grpSpPr>
        <p:sp>
          <p:nvSpPr>
            <p:cNvPr id="54" name="Rectangle 104"/>
            <p:cNvSpPr>
              <a:spLocks noChangeArrowheads="1"/>
            </p:cNvSpPr>
            <p:nvPr userDrawn="1"/>
          </p:nvSpPr>
          <p:spPr bwMode="gray">
            <a:xfrm>
              <a:off x="-2025698" y="0"/>
              <a:ext cx="1872000" cy="5176145"/>
            </a:xfrm>
            <a:prstGeom prst="rect">
              <a:avLst/>
            </a:prstGeom>
            <a:solidFill>
              <a:srgbClr val="EAEAEA"/>
            </a:solidFill>
            <a:ln>
              <a:noFill/>
            </a:ln>
            <a:effectLst/>
          </p:spPr>
          <p:txBody>
            <a:bodyPr wrap="square" lIns="180000" tIns="180000" rIns="180000" bIns="180000" anchor="ctr">
              <a:noAutofit/>
            </a:bodyPr>
            <a:lstStyle/>
            <a:p>
              <a:endParaRPr lang="en-GB" sz="1000" noProof="0" dirty="0"/>
            </a:p>
          </p:txBody>
        </p:sp>
        <p:grpSp>
          <p:nvGrpSpPr>
            <p:cNvPr id="55" name="Group 54"/>
            <p:cNvGrpSpPr/>
            <p:nvPr userDrawn="1"/>
          </p:nvGrpSpPr>
          <p:grpSpPr>
            <a:xfrm>
              <a:off x="-2035175" y="0"/>
              <a:ext cx="1872000" cy="5176145"/>
              <a:chOff x="-2035175" y="0"/>
              <a:chExt cx="1872000" cy="5730106"/>
            </a:xfrm>
          </p:grpSpPr>
          <p:sp>
            <p:nvSpPr>
              <p:cNvPr id="81" name="Rectangle 104"/>
              <p:cNvSpPr>
                <a:spLocks noChangeArrowheads="1"/>
              </p:cNvSpPr>
              <p:nvPr/>
            </p:nvSpPr>
            <p:spPr bwMode="gray">
              <a:xfrm>
                <a:off x="-2035175" y="4672310"/>
                <a:ext cx="1872000" cy="1057796"/>
              </a:xfrm>
              <a:prstGeom prst="rect">
                <a:avLst/>
              </a:prstGeom>
              <a:solidFill>
                <a:srgbClr val="EAEAEA"/>
              </a:solidFill>
              <a:ln>
                <a:noFill/>
              </a:ln>
              <a:effectLst/>
            </p:spPr>
            <p:txBody>
              <a:bodyPr wrap="square" lIns="180000" tIns="180000" rIns="180000" bIns="180000" anchor="ctr">
                <a:noAutofit/>
              </a:bodyPr>
              <a:lstStyle/>
              <a:p>
                <a:endParaRPr lang="en-GB" sz="1000"/>
              </a:p>
            </p:txBody>
          </p:sp>
          <p:sp>
            <p:nvSpPr>
              <p:cNvPr id="82" name="Rectangle 104"/>
              <p:cNvSpPr>
                <a:spLocks noChangeArrowheads="1"/>
              </p:cNvSpPr>
              <p:nvPr userDrawn="1"/>
            </p:nvSpPr>
            <p:spPr bwMode="gray">
              <a:xfrm>
                <a:off x="-2035175" y="0"/>
                <a:ext cx="1872000" cy="4709801"/>
              </a:xfrm>
              <a:prstGeom prst="rect">
                <a:avLst/>
              </a:prstGeom>
              <a:solidFill>
                <a:srgbClr val="EAEAEA"/>
              </a:solidFill>
              <a:ln>
                <a:noFill/>
              </a:ln>
              <a:effectLst/>
            </p:spPr>
            <p:txBody>
              <a:bodyPr wrap="square" lIns="180000" tIns="180000" rIns="180000" bIns="180000" anchor="ctr">
                <a:noAutofit/>
              </a:bodyPr>
              <a:lstStyle/>
              <a:p>
                <a:endParaRPr lang="en-GB" sz="1000"/>
              </a:p>
            </p:txBody>
          </p:sp>
          <p:sp>
            <p:nvSpPr>
              <p:cNvPr id="83" name="Rectangle 105"/>
              <p:cNvSpPr>
                <a:spLocks noChangeArrowheads="1"/>
              </p:cNvSpPr>
              <p:nvPr userDrawn="1"/>
            </p:nvSpPr>
            <p:spPr bwMode="gray">
              <a:xfrm>
                <a:off x="-1903413" y="665771"/>
                <a:ext cx="215900" cy="215900"/>
              </a:xfrm>
              <a:prstGeom prst="rect">
                <a:avLst/>
              </a:prstGeom>
              <a:solidFill>
                <a:srgbClr val="FF6200"/>
              </a:solidFill>
              <a:ln>
                <a:noFill/>
              </a:ln>
              <a:effectLst/>
            </p:spPr>
            <p:txBody>
              <a:bodyPr wrap="square" anchor="ctr">
                <a:noAutofit/>
              </a:bodyPr>
              <a:lstStyle/>
              <a:p>
                <a:endParaRPr lang="en-GB" sz="1000"/>
              </a:p>
            </p:txBody>
          </p:sp>
          <p:sp>
            <p:nvSpPr>
              <p:cNvPr id="84" name="Rectangle 106"/>
              <p:cNvSpPr>
                <a:spLocks noChangeArrowheads="1"/>
              </p:cNvSpPr>
              <p:nvPr userDrawn="1"/>
            </p:nvSpPr>
            <p:spPr bwMode="gray">
              <a:xfrm>
                <a:off x="-1612900" y="675296"/>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Orange</a:t>
                </a:r>
              </a:p>
              <a:p>
                <a:pPr>
                  <a:lnSpc>
                    <a:spcPct val="65000"/>
                  </a:lnSpc>
                  <a:spcBef>
                    <a:spcPct val="20000"/>
                  </a:spcBef>
                  <a:spcAft>
                    <a:spcPct val="20000"/>
                  </a:spcAft>
                </a:pPr>
                <a:r>
                  <a:rPr lang="en-GB" altLang="en-GB" sz="1000" dirty="0">
                    <a:solidFill>
                      <a:srgbClr val="333333"/>
                    </a:solidFill>
                  </a:rPr>
                  <a:t>RGB= 255, 98, 0</a:t>
                </a:r>
              </a:p>
            </p:txBody>
          </p:sp>
          <p:sp>
            <p:nvSpPr>
              <p:cNvPr id="85" name="Rectangle 107"/>
              <p:cNvSpPr>
                <a:spLocks noChangeArrowheads="1"/>
              </p:cNvSpPr>
              <p:nvPr userDrawn="1"/>
            </p:nvSpPr>
            <p:spPr bwMode="gray">
              <a:xfrm>
                <a:off x="-1903413" y="1055027"/>
                <a:ext cx="215900" cy="215900"/>
              </a:xfrm>
              <a:prstGeom prst="rect">
                <a:avLst/>
              </a:prstGeom>
              <a:solidFill>
                <a:srgbClr val="A8A8A8"/>
              </a:solidFill>
              <a:ln>
                <a:noFill/>
              </a:ln>
              <a:effectLst/>
            </p:spPr>
            <p:txBody>
              <a:bodyPr wrap="square" anchor="ctr">
                <a:noAutofit/>
              </a:bodyPr>
              <a:lstStyle/>
              <a:p>
                <a:endParaRPr lang="en-GB" sz="1000"/>
              </a:p>
            </p:txBody>
          </p:sp>
          <p:sp>
            <p:nvSpPr>
              <p:cNvPr id="86" name="Rectangle 108"/>
              <p:cNvSpPr>
                <a:spLocks noChangeArrowheads="1"/>
              </p:cNvSpPr>
              <p:nvPr userDrawn="1"/>
            </p:nvSpPr>
            <p:spPr bwMode="gray">
              <a:xfrm>
                <a:off x="-1612900" y="1080427"/>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Light Grey</a:t>
                </a:r>
              </a:p>
              <a:p>
                <a:pPr>
                  <a:lnSpc>
                    <a:spcPct val="65000"/>
                  </a:lnSpc>
                  <a:spcBef>
                    <a:spcPct val="20000"/>
                  </a:spcBef>
                  <a:spcAft>
                    <a:spcPct val="20000"/>
                  </a:spcAft>
                </a:pPr>
                <a:r>
                  <a:rPr lang="en-GB" altLang="en-GB" sz="1000" dirty="0">
                    <a:solidFill>
                      <a:srgbClr val="333333"/>
                    </a:solidFill>
                  </a:rPr>
                  <a:t>RGB= 168, 168, 168</a:t>
                </a:r>
              </a:p>
            </p:txBody>
          </p:sp>
          <p:sp>
            <p:nvSpPr>
              <p:cNvPr id="87" name="Rectangle 109"/>
              <p:cNvSpPr>
                <a:spLocks noChangeArrowheads="1"/>
              </p:cNvSpPr>
              <p:nvPr userDrawn="1"/>
            </p:nvSpPr>
            <p:spPr bwMode="gray">
              <a:xfrm>
                <a:off x="-1903413" y="2583180"/>
                <a:ext cx="215900" cy="215900"/>
              </a:xfrm>
              <a:prstGeom prst="rect">
                <a:avLst/>
              </a:prstGeom>
              <a:solidFill>
                <a:srgbClr val="525199"/>
              </a:solidFill>
              <a:ln>
                <a:noFill/>
              </a:ln>
              <a:effectLst/>
            </p:spPr>
            <p:txBody>
              <a:bodyPr wrap="square" anchor="ctr">
                <a:noAutofit/>
              </a:bodyPr>
              <a:lstStyle/>
              <a:p>
                <a:endParaRPr lang="en-GB" sz="1000"/>
              </a:p>
            </p:txBody>
          </p:sp>
          <p:sp>
            <p:nvSpPr>
              <p:cNvPr id="88" name="Rectangle 110"/>
              <p:cNvSpPr>
                <a:spLocks noChangeArrowheads="1"/>
              </p:cNvSpPr>
              <p:nvPr userDrawn="1"/>
            </p:nvSpPr>
            <p:spPr bwMode="gray">
              <a:xfrm>
                <a:off x="-1612900" y="259270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Indigo</a:t>
                </a:r>
              </a:p>
              <a:p>
                <a:pPr>
                  <a:lnSpc>
                    <a:spcPct val="65000"/>
                  </a:lnSpc>
                  <a:spcBef>
                    <a:spcPct val="20000"/>
                  </a:spcBef>
                  <a:spcAft>
                    <a:spcPct val="20000"/>
                  </a:spcAft>
                </a:pPr>
                <a:r>
                  <a:rPr lang="en-GB" altLang="en-GB" sz="1000" dirty="0">
                    <a:solidFill>
                      <a:srgbClr val="333333"/>
                    </a:solidFill>
                  </a:rPr>
                  <a:t>RGB= 82, 81, 153</a:t>
                </a:r>
              </a:p>
            </p:txBody>
          </p:sp>
          <p:sp>
            <p:nvSpPr>
              <p:cNvPr id="89" name="Rectangle 111"/>
              <p:cNvSpPr>
                <a:spLocks noChangeArrowheads="1"/>
              </p:cNvSpPr>
              <p:nvPr userDrawn="1"/>
            </p:nvSpPr>
            <p:spPr bwMode="gray">
              <a:xfrm>
                <a:off x="-1903413" y="3009234"/>
                <a:ext cx="215900" cy="215900"/>
              </a:xfrm>
              <a:prstGeom prst="rect">
                <a:avLst/>
              </a:prstGeom>
              <a:solidFill>
                <a:srgbClr val="60A6DA"/>
              </a:solidFill>
              <a:ln>
                <a:noFill/>
              </a:ln>
              <a:effectLst/>
            </p:spPr>
            <p:txBody>
              <a:bodyPr wrap="square" anchor="ctr">
                <a:noAutofit/>
              </a:bodyPr>
              <a:lstStyle/>
              <a:p>
                <a:endParaRPr lang="en-GB" sz="1000"/>
              </a:p>
            </p:txBody>
          </p:sp>
          <p:sp>
            <p:nvSpPr>
              <p:cNvPr id="90" name="Rectangle 112"/>
              <p:cNvSpPr>
                <a:spLocks noChangeArrowheads="1"/>
              </p:cNvSpPr>
              <p:nvPr userDrawn="1"/>
            </p:nvSpPr>
            <p:spPr bwMode="gray">
              <a:xfrm>
                <a:off x="-1612900" y="3009234"/>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Sky</a:t>
                </a:r>
              </a:p>
              <a:p>
                <a:pPr>
                  <a:lnSpc>
                    <a:spcPct val="65000"/>
                  </a:lnSpc>
                  <a:spcBef>
                    <a:spcPct val="20000"/>
                  </a:spcBef>
                  <a:spcAft>
                    <a:spcPct val="20000"/>
                  </a:spcAft>
                </a:pPr>
                <a:r>
                  <a:rPr lang="en-GB" altLang="en-GB" sz="1000" dirty="0">
                    <a:solidFill>
                      <a:srgbClr val="333333"/>
                    </a:solidFill>
                  </a:rPr>
                  <a:t>RGB= 96, 166, 218</a:t>
                </a:r>
              </a:p>
            </p:txBody>
          </p:sp>
          <p:sp>
            <p:nvSpPr>
              <p:cNvPr id="91" name="Rectangle 113"/>
              <p:cNvSpPr>
                <a:spLocks noChangeArrowheads="1"/>
              </p:cNvSpPr>
              <p:nvPr userDrawn="1"/>
            </p:nvSpPr>
            <p:spPr bwMode="gray">
              <a:xfrm>
                <a:off x="-1903413"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200" b="1" dirty="0">
                    <a:solidFill>
                      <a:srgbClr val="333333"/>
                    </a:solidFill>
                  </a:rPr>
                  <a:t>Colour guidelines</a:t>
                </a:r>
              </a:p>
            </p:txBody>
          </p:sp>
          <p:sp>
            <p:nvSpPr>
              <p:cNvPr id="92" name="Rectangle 107"/>
              <p:cNvSpPr>
                <a:spLocks noChangeArrowheads="1"/>
              </p:cNvSpPr>
              <p:nvPr/>
            </p:nvSpPr>
            <p:spPr bwMode="gray">
              <a:xfrm>
                <a:off x="-1903413" y="3435288"/>
                <a:ext cx="215900" cy="215900"/>
              </a:xfrm>
              <a:prstGeom prst="rect">
                <a:avLst/>
              </a:prstGeom>
              <a:solidFill>
                <a:srgbClr val="AB0066"/>
              </a:solidFill>
              <a:ln>
                <a:noFill/>
              </a:ln>
              <a:effectLst/>
            </p:spPr>
            <p:txBody>
              <a:bodyPr wrap="square" anchor="ctr">
                <a:noAutofit/>
              </a:bodyPr>
              <a:lstStyle/>
              <a:p>
                <a:endParaRPr lang="en-GB" sz="1000"/>
              </a:p>
            </p:txBody>
          </p:sp>
          <p:sp>
            <p:nvSpPr>
              <p:cNvPr id="93" name="Rectangle 108"/>
              <p:cNvSpPr>
                <a:spLocks noChangeArrowheads="1"/>
              </p:cNvSpPr>
              <p:nvPr/>
            </p:nvSpPr>
            <p:spPr bwMode="gray">
              <a:xfrm>
                <a:off x="-1612900" y="3434952"/>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Fuchsia</a:t>
                </a:r>
              </a:p>
              <a:p>
                <a:pPr>
                  <a:lnSpc>
                    <a:spcPct val="65000"/>
                  </a:lnSpc>
                  <a:spcBef>
                    <a:spcPct val="20000"/>
                  </a:spcBef>
                  <a:spcAft>
                    <a:spcPct val="20000"/>
                  </a:spcAft>
                </a:pPr>
                <a:r>
                  <a:rPr lang="en-GB" altLang="en-GB" sz="1000" dirty="0">
                    <a:solidFill>
                      <a:srgbClr val="333333"/>
                    </a:solidFill>
                  </a:rPr>
                  <a:t>RGB= 171, 0, 102</a:t>
                </a:r>
              </a:p>
            </p:txBody>
          </p:sp>
          <p:sp>
            <p:nvSpPr>
              <p:cNvPr id="94" name="Rectangle 109"/>
              <p:cNvSpPr>
                <a:spLocks noChangeArrowheads="1"/>
              </p:cNvSpPr>
              <p:nvPr/>
            </p:nvSpPr>
            <p:spPr bwMode="gray">
              <a:xfrm>
                <a:off x="-1903413" y="3853390"/>
                <a:ext cx="215900" cy="215900"/>
              </a:xfrm>
              <a:prstGeom prst="rect">
                <a:avLst/>
              </a:prstGeom>
              <a:solidFill>
                <a:srgbClr val="D0D93C"/>
              </a:solidFill>
              <a:ln>
                <a:noFill/>
              </a:ln>
              <a:effectLst/>
            </p:spPr>
            <p:txBody>
              <a:bodyPr wrap="square" anchor="ctr">
                <a:noAutofit/>
              </a:bodyPr>
              <a:lstStyle/>
              <a:p>
                <a:endParaRPr lang="en-GB" sz="1000"/>
              </a:p>
            </p:txBody>
          </p:sp>
          <p:sp>
            <p:nvSpPr>
              <p:cNvPr id="95" name="Rectangle 110"/>
              <p:cNvSpPr>
                <a:spLocks noChangeArrowheads="1"/>
              </p:cNvSpPr>
              <p:nvPr/>
            </p:nvSpPr>
            <p:spPr bwMode="gray">
              <a:xfrm>
                <a:off x="-1612900" y="385218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Lime</a:t>
                </a:r>
              </a:p>
              <a:p>
                <a:pPr>
                  <a:lnSpc>
                    <a:spcPct val="65000"/>
                  </a:lnSpc>
                  <a:spcBef>
                    <a:spcPct val="20000"/>
                  </a:spcBef>
                  <a:spcAft>
                    <a:spcPct val="20000"/>
                  </a:spcAft>
                </a:pPr>
                <a:r>
                  <a:rPr lang="en-GB" altLang="en-GB" sz="1000" dirty="0">
                    <a:solidFill>
                      <a:srgbClr val="333333"/>
                    </a:solidFill>
                  </a:rPr>
                  <a:t>RGB= 208, 217, 60</a:t>
                </a:r>
              </a:p>
            </p:txBody>
          </p:sp>
          <p:sp>
            <p:nvSpPr>
              <p:cNvPr id="96" name="Rectangle 111"/>
              <p:cNvSpPr>
                <a:spLocks noChangeArrowheads="1"/>
              </p:cNvSpPr>
              <p:nvPr/>
            </p:nvSpPr>
            <p:spPr bwMode="gray">
              <a:xfrm>
                <a:off x="-1903413" y="4247638"/>
                <a:ext cx="215900" cy="215900"/>
              </a:xfrm>
              <a:prstGeom prst="rect">
                <a:avLst/>
              </a:prstGeom>
              <a:solidFill>
                <a:srgbClr val="019649"/>
              </a:solidFill>
              <a:ln>
                <a:noFill/>
              </a:ln>
              <a:effectLst/>
            </p:spPr>
            <p:txBody>
              <a:bodyPr wrap="square" anchor="ctr">
                <a:noAutofit/>
              </a:bodyPr>
              <a:lstStyle/>
              <a:p>
                <a:endParaRPr lang="en-GB" sz="1000"/>
              </a:p>
            </p:txBody>
          </p:sp>
          <p:sp>
            <p:nvSpPr>
              <p:cNvPr id="99" name="Rectangle 112"/>
              <p:cNvSpPr>
                <a:spLocks noChangeArrowheads="1"/>
              </p:cNvSpPr>
              <p:nvPr/>
            </p:nvSpPr>
            <p:spPr bwMode="gray">
              <a:xfrm>
                <a:off x="-1612900" y="4252640"/>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Leaf</a:t>
                </a:r>
              </a:p>
              <a:p>
                <a:pPr>
                  <a:lnSpc>
                    <a:spcPct val="65000"/>
                  </a:lnSpc>
                  <a:spcBef>
                    <a:spcPct val="20000"/>
                  </a:spcBef>
                  <a:spcAft>
                    <a:spcPct val="20000"/>
                  </a:spcAft>
                </a:pPr>
                <a:r>
                  <a:rPr lang="en-GB" altLang="en-GB" sz="1000" dirty="0">
                    <a:solidFill>
                      <a:srgbClr val="333333"/>
                    </a:solidFill>
                  </a:rPr>
                  <a:t>RGB= 52, 150, 81</a:t>
                </a:r>
              </a:p>
            </p:txBody>
          </p:sp>
          <p:sp>
            <p:nvSpPr>
              <p:cNvPr id="100" name="Rectangle 109"/>
              <p:cNvSpPr>
                <a:spLocks noChangeArrowheads="1"/>
              </p:cNvSpPr>
              <p:nvPr/>
            </p:nvSpPr>
            <p:spPr bwMode="gray">
              <a:xfrm>
                <a:off x="-1903413" y="1489280"/>
                <a:ext cx="215900" cy="215900"/>
              </a:xfrm>
              <a:prstGeom prst="rect">
                <a:avLst/>
              </a:prstGeom>
              <a:solidFill>
                <a:srgbClr val="696969"/>
              </a:solidFill>
              <a:ln>
                <a:noFill/>
              </a:ln>
              <a:effectLst/>
            </p:spPr>
            <p:txBody>
              <a:bodyPr wrap="square" anchor="ctr">
                <a:noAutofit/>
              </a:bodyPr>
              <a:lstStyle/>
              <a:p>
                <a:endParaRPr lang="en-GB" sz="1000"/>
              </a:p>
            </p:txBody>
          </p:sp>
          <p:sp>
            <p:nvSpPr>
              <p:cNvPr id="101" name="Rectangle 110"/>
              <p:cNvSpPr>
                <a:spLocks noChangeArrowheads="1"/>
              </p:cNvSpPr>
              <p:nvPr/>
            </p:nvSpPr>
            <p:spPr bwMode="gray">
              <a:xfrm>
                <a:off x="-1612900" y="149880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Mid Grey</a:t>
                </a:r>
              </a:p>
              <a:p>
                <a:pPr>
                  <a:lnSpc>
                    <a:spcPct val="65000"/>
                  </a:lnSpc>
                  <a:spcBef>
                    <a:spcPct val="20000"/>
                  </a:spcBef>
                  <a:spcAft>
                    <a:spcPct val="20000"/>
                  </a:spcAft>
                </a:pPr>
                <a:r>
                  <a:rPr lang="en-GB" altLang="en-GB" sz="1000" dirty="0">
                    <a:solidFill>
                      <a:srgbClr val="333333"/>
                    </a:solidFill>
                  </a:rPr>
                  <a:t>RGB= 105, 105, 105</a:t>
                </a:r>
              </a:p>
            </p:txBody>
          </p:sp>
          <p:sp>
            <p:nvSpPr>
              <p:cNvPr id="108" name="Rectangle 111"/>
              <p:cNvSpPr>
                <a:spLocks noChangeArrowheads="1"/>
              </p:cNvSpPr>
              <p:nvPr/>
            </p:nvSpPr>
            <p:spPr bwMode="gray">
              <a:xfrm>
                <a:off x="-1903413" y="1895419"/>
                <a:ext cx="215900" cy="215900"/>
              </a:xfrm>
              <a:prstGeom prst="rect">
                <a:avLst/>
              </a:prstGeom>
              <a:solidFill>
                <a:srgbClr val="333333"/>
              </a:solidFill>
              <a:ln>
                <a:noFill/>
              </a:ln>
              <a:effectLst/>
            </p:spPr>
            <p:txBody>
              <a:bodyPr wrap="square" anchor="ctr">
                <a:noAutofit/>
              </a:bodyPr>
              <a:lstStyle/>
              <a:p>
                <a:endParaRPr lang="en-GB" sz="1000"/>
              </a:p>
            </p:txBody>
          </p:sp>
          <p:sp>
            <p:nvSpPr>
              <p:cNvPr id="109" name="Rectangle 112"/>
              <p:cNvSpPr>
                <a:spLocks noChangeArrowheads="1"/>
              </p:cNvSpPr>
              <p:nvPr/>
            </p:nvSpPr>
            <p:spPr bwMode="gray">
              <a:xfrm>
                <a:off x="-1612900" y="1904944"/>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Text Colour</a:t>
                </a:r>
              </a:p>
              <a:p>
                <a:pPr>
                  <a:lnSpc>
                    <a:spcPct val="65000"/>
                  </a:lnSpc>
                  <a:spcBef>
                    <a:spcPct val="20000"/>
                  </a:spcBef>
                  <a:spcAft>
                    <a:spcPct val="20000"/>
                  </a:spcAft>
                </a:pPr>
                <a:r>
                  <a:rPr lang="en-GB" altLang="en-GB" sz="1000" dirty="0">
                    <a:solidFill>
                      <a:srgbClr val="333333"/>
                    </a:solidFill>
                  </a:rPr>
                  <a:t>RGB= 51, 51, 51</a:t>
                </a:r>
              </a:p>
            </p:txBody>
          </p:sp>
          <p:pic>
            <p:nvPicPr>
              <p:cNvPr id="110" name="Picture 109"/>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804990" y="2022815"/>
                <a:ext cx="154783" cy="138908"/>
              </a:xfrm>
              <a:prstGeom prst="rect">
                <a:avLst/>
              </a:prstGeom>
            </p:spPr>
          </p:pic>
          <p:sp>
            <p:nvSpPr>
              <p:cNvPr id="111" name="Rectangle 111"/>
              <p:cNvSpPr>
                <a:spLocks noChangeArrowheads="1"/>
              </p:cNvSpPr>
              <p:nvPr userDrawn="1"/>
            </p:nvSpPr>
            <p:spPr bwMode="gray">
              <a:xfrm>
                <a:off x="-1903413" y="4979815"/>
                <a:ext cx="215900" cy="215900"/>
              </a:xfrm>
              <a:prstGeom prst="rect">
                <a:avLst/>
              </a:prstGeom>
              <a:solidFill>
                <a:srgbClr val="FF0000"/>
              </a:solidFill>
              <a:ln>
                <a:noFill/>
              </a:ln>
              <a:effectLst/>
            </p:spPr>
            <p:txBody>
              <a:bodyPr wrap="square" anchor="ctr">
                <a:noAutofit/>
              </a:bodyPr>
              <a:lstStyle/>
              <a:p>
                <a:endParaRPr lang="en-GB" sz="1000"/>
              </a:p>
            </p:txBody>
          </p:sp>
          <p:sp>
            <p:nvSpPr>
              <p:cNvPr id="112" name="Rectangle 112"/>
              <p:cNvSpPr>
                <a:spLocks noChangeArrowheads="1"/>
              </p:cNvSpPr>
              <p:nvPr userDrawn="1"/>
            </p:nvSpPr>
            <p:spPr bwMode="gray">
              <a:xfrm>
                <a:off x="-1612900" y="497981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Minus</a:t>
                </a:r>
              </a:p>
              <a:p>
                <a:pPr>
                  <a:lnSpc>
                    <a:spcPct val="65000"/>
                  </a:lnSpc>
                  <a:spcBef>
                    <a:spcPct val="20000"/>
                  </a:spcBef>
                  <a:spcAft>
                    <a:spcPct val="20000"/>
                  </a:spcAft>
                </a:pPr>
                <a:r>
                  <a:rPr lang="en-GB" altLang="en-GB" sz="1000" dirty="0">
                    <a:solidFill>
                      <a:srgbClr val="333333"/>
                    </a:solidFill>
                  </a:rPr>
                  <a:t>RGB= 255, 0, 0</a:t>
                </a:r>
              </a:p>
            </p:txBody>
          </p:sp>
          <p:sp>
            <p:nvSpPr>
              <p:cNvPr id="113" name="Rectangle 111"/>
              <p:cNvSpPr>
                <a:spLocks noChangeArrowheads="1"/>
              </p:cNvSpPr>
              <p:nvPr userDrawn="1"/>
            </p:nvSpPr>
            <p:spPr bwMode="gray">
              <a:xfrm>
                <a:off x="-1903413" y="5343581"/>
                <a:ext cx="215900" cy="215900"/>
              </a:xfrm>
              <a:prstGeom prst="rect">
                <a:avLst/>
              </a:prstGeom>
              <a:solidFill>
                <a:srgbClr val="019649"/>
              </a:solidFill>
              <a:ln>
                <a:noFill/>
              </a:ln>
              <a:effectLst/>
            </p:spPr>
            <p:txBody>
              <a:bodyPr wrap="square" anchor="ctr">
                <a:noAutofit/>
              </a:bodyPr>
              <a:lstStyle/>
              <a:p>
                <a:endParaRPr lang="en-GB" sz="1000"/>
              </a:p>
            </p:txBody>
          </p:sp>
          <p:sp>
            <p:nvSpPr>
              <p:cNvPr id="114" name="Rectangle 112"/>
              <p:cNvSpPr>
                <a:spLocks noChangeArrowheads="1"/>
              </p:cNvSpPr>
              <p:nvPr userDrawn="1"/>
            </p:nvSpPr>
            <p:spPr bwMode="gray">
              <a:xfrm>
                <a:off x="-1612900" y="5353106"/>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Plus</a:t>
                </a:r>
              </a:p>
              <a:p>
                <a:pPr>
                  <a:lnSpc>
                    <a:spcPct val="65000"/>
                  </a:lnSpc>
                  <a:spcBef>
                    <a:spcPct val="20000"/>
                  </a:spcBef>
                  <a:spcAft>
                    <a:spcPct val="20000"/>
                  </a:spcAft>
                </a:pPr>
                <a:r>
                  <a:rPr lang="en-GB" altLang="en-GB" sz="1000" dirty="0">
                    <a:solidFill>
                      <a:srgbClr val="333333"/>
                    </a:solidFill>
                  </a:rPr>
                  <a:t>RGB= 52, 150, 81</a:t>
                </a:r>
              </a:p>
            </p:txBody>
          </p:sp>
          <p:sp>
            <p:nvSpPr>
              <p:cNvPr id="115" name="Rectangle 113"/>
              <p:cNvSpPr>
                <a:spLocks noChangeArrowheads="1"/>
              </p:cNvSpPr>
              <p:nvPr userDrawn="1"/>
            </p:nvSpPr>
            <p:spPr bwMode="gray">
              <a:xfrm>
                <a:off x="-1903413" y="450038"/>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000" b="1" dirty="0">
                    <a:solidFill>
                      <a:srgbClr val="333333"/>
                    </a:solidFill>
                  </a:rPr>
                  <a:t>Primary colours</a:t>
                </a:r>
              </a:p>
            </p:txBody>
          </p:sp>
          <p:sp>
            <p:nvSpPr>
              <p:cNvPr id="116" name="Rectangle 113"/>
              <p:cNvSpPr>
                <a:spLocks noChangeArrowheads="1"/>
              </p:cNvSpPr>
              <p:nvPr userDrawn="1"/>
            </p:nvSpPr>
            <p:spPr bwMode="gray">
              <a:xfrm>
                <a:off x="-1903413" y="2380422"/>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000" b="1" dirty="0">
                    <a:solidFill>
                      <a:srgbClr val="333333"/>
                    </a:solidFill>
                  </a:rPr>
                  <a:t>Secondary colours</a:t>
                </a:r>
              </a:p>
            </p:txBody>
          </p:sp>
          <p:sp>
            <p:nvSpPr>
              <p:cNvPr id="117" name="Rectangle 113"/>
              <p:cNvSpPr>
                <a:spLocks noChangeArrowheads="1"/>
              </p:cNvSpPr>
              <p:nvPr userDrawn="1"/>
            </p:nvSpPr>
            <p:spPr bwMode="gray">
              <a:xfrm>
                <a:off x="-1903413" y="4757632"/>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000" b="1" dirty="0">
                    <a:solidFill>
                      <a:srgbClr val="333333"/>
                    </a:solidFill>
                  </a:rPr>
                  <a:t>Functional colours</a:t>
                </a:r>
              </a:p>
            </p:txBody>
          </p:sp>
        </p:grpSp>
      </p:grpSp>
    </p:spTree>
    <p:extLst>
      <p:ext uri="{BB962C8B-B14F-4D97-AF65-F5344CB8AC3E}">
        <p14:creationId xmlns:p14="http://schemas.microsoft.com/office/powerpoint/2010/main" val="463800200"/>
      </p:ext>
    </p:extLst>
  </p:cSld>
  <p:clrMapOvr>
    <a:masterClrMapping/>
  </p:clrMapOvr>
  <p:extLst>
    <p:ext uri="{DCECCB84-F9BA-43D5-87BE-67443E8EF086}">
      <p15:sldGuideLst xmlns:p15="http://schemas.microsoft.com/office/powerpoint/2012/main">
        <p15:guide id="1" orient="horz" pos="4135" userDrawn="1">
          <p15:clr>
            <a:srgbClr val="FBAE40"/>
          </p15:clr>
        </p15:guide>
        <p15:guide id="2" orient="horz" pos="3304"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itle Slide Full Picture Confidential">
    <p:spTree>
      <p:nvGrpSpPr>
        <p:cNvPr id="1" name=""/>
        <p:cNvGrpSpPr/>
        <p:nvPr/>
      </p:nvGrpSpPr>
      <p:grpSpPr>
        <a:xfrm>
          <a:off x="0" y="0"/>
          <a:ext cx="0" cy="0"/>
          <a:chOff x="0" y="0"/>
          <a:chExt cx="0" cy="0"/>
        </a:xfrm>
      </p:grpSpPr>
      <p:grpSp>
        <p:nvGrpSpPr>
          <p:cNvPr id="80" name="Group 79"/>
          <p:cNvGrpSpPr>
            <a:grpSpLocks noChangeAspect="1"/>
          </p:cNvGrpSpPr>
          <p:nvPr userDrawn="1"/>
        </p:nvGrpSpPr>
        <p:grpSpPr bwMode="gray">
          <a:xfrm>
            <a:off x="0" y="1643199"/>
            <a:ext cx="5909320" cy="3045600"/>
            <a:chOff x="3465513" y="2070100"/>
            <a:chExt cx="5260975" cy="2711450"/>
          </a:xfrm>
        </p:grpSpPr>
        <p:sp>
          <p:nvSpPr>
            <p:cNvPr id="81" name="Freeform 5"/>
            <p:cNvSpPr>
              <a:spLocks/>
            </p:cNvSpPr>
            <p:nvPr userDrawn="1"/>
          </p:nvSpPr>
          <p:spPr bwMode="gray">
            <a:xfrm>
              <a:off x="3465513" y="4095750"/>
              <a:ext cx="5260975" cy="685800"/>
            </a:xfrm>
            <a:custGeom>
              <a:avLst/>
              <a:gdLst>
                <a:gd name="T0" fmla="*/ 0 w 1400"/>
                <a:gd name="T1" fmla="*/ 0 h 182"/>
                <a:gd name="T2" fmla="*/ 0 w 1400"/>
                <a:gd name="T3" fmla="*/ 182 h 182"/>
                <a:gd name="T4" fmla="*/ 1376 w 1400"/>
                <a:gd name="T5" fmla="*/ 182 h 182"/>
                <a:gd name="T6" fmla="*/ 1400 w 1400"/>
                <a:gd name="T7" fmla="*/ 158 h 182"/>
                <a:gd name="T8" fmla="*/ 1400 w 1400"/>
                <a:gd name="T9" fmla="*/ 0 h 182"/>
                <a:gd name="T10" fmla="*/ 0 w 1400"/>
                <a:gd name="T11" fmla="*/ 0 h 182"/>
              </a:gdLst>
              <a:ahLst/>
              <a:cxnLst>
                <a:cxn ang="0">
                  <a:pos x="T0" y="T1"/>
                </a:cxn>
                <a:cxn ang="0">
                  <a:pos x="T2" y="T3"/>
                </a:cxn>
                <a:cxn ang="0">
                  <a:pos x="T4" y="T5"/>
                </a:cxn>
                <a:cxn ang="0">
                  <a:pos x="T6" y="T7"/>
                </a:cxn>
                <a:cxn ang="0">
                  <a:pos x="T8" y="T9"/>
                </a:cxn>
                <a:cxn ang="0">
                  <a:pos x="T10" y="T11"/>
                </a:cxn>
              </a:cxnLst>
              <a:rect l="0" t="0" r="r" b="b"/>
              <a:pathLst>
                <a:path w="1400" h="182">
                  <a:moveTo>
                    <a:pt x="0" y="0"/>
                  </a:moveTo>
                  <a:cubicBezTo>
                    <a:pt x="0" y="182"/>
                    <a:pt x="0" y="182"/>
                    <a:pt x="0" y="182"/>
                  </a:cubicBezTo>
                  <a:cubicBezTo>
                    <a:pt x="1376" y="182"/>
                    <a:pt x="1376" y="182"/>
                    <a:pt x="1376" y="182"/>
                  </a:cubicBezTo>
                  <a:cubicBezTo>
                    <a:pt x="1376" y="182"/>
                    <a:pt x="1400" y="182"/>
                    <a:pt x="1400" y="158"/>
                  </a:cubicBezTo>
                  <a:cubicBezTo>
                    <a:pt x="1400" y="0"/>
                    <a:pt x="1400" y="0"/>
                    <a:pt x="1400" y="0"/>
                  </a:cubicBezTo>
                  <a:lnTo>
                    <a:pt x="0" y="0"/>
                  </a:lnTo>
                  <a:close/>
                </a:path>
              </a:pathLst>
            </a:custGeom>
            <a:solidFill>
              <a:srgbClr val="EAEAEA"/>
            </a:solidFill>
            <a:ln w="9525">
              <a:solidFill>
                <a:srgbClr val="EAEAEA"/>
              </a:solid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85" name="Freeform 84"/>
            <p:cNvSpPr>
              <a:spLocks/>
            </p:cNvSpPr>
            <p:nvPr userDrawn="1"/>
          </p:nvSpPr>
          <p:spPr bwMode="gray">
            <a:xfrm>
              <a:off x="3465513" y="2070100"/>
              <a:ext cx="5260975" cy="2025650"/>
            </a:xfrm>
            <a:custGeom>
              <a:avLst/>
              <a:gdLst>
                <a:gd name="T0" fmla="*/ 0 w 1400"/>
                <a:gd name="T1" fmla="*/ 0 h 538"/>
                <a:gd name="T2" fmla="*/ 0 w 1400"/>
                <a:gd name="T3" fmla="*/ 538 h 538"/>
                <a:gd name="T4" fmla="*/ 1400 w 1400"/>
                <a:gd name="T5" fmla="*/ 538 h 538"/>
                <a:gd name="T6" fmla="*/ 1400 w 1400"/>
                <a:gd name="T7" fmla="*/ 24 h 538"/>
                <a:gd name="T8" fmla="*/ 1376 w 1400"/>
                <a:gd name="T9" fmla="*/ 0 h 538"/>
                <a:gd name="T10" fmla="*/ 0 w 1400"/>
                <a:gd name="T11" fmla="*/ 0 h 538"/>
              </a:gdLst>
              <a:ahLst/>
              <a:cxnLst>
                <a:cxn ang="0">
                  <a:pos x="T0" y="T1"/>
                </a:cxn>
                <a:cxn ang="0">
                  <a:pos x="T2" y="T3"/>
                </a:cxn>
                <a:cxn ang="0">
                  <a:pos x="T4" y="T5"/>
                </a:cxn>
                <a:cxn ang="0">
                  <a:pos x="T6" y="T7"/>
                </a:cxn>
                <a:cxn ang="0">
                  <a:pos x="T8" y="T9"/>
                </a:cxn>
                <a:cxn ang="0">
                  <a:pos x="T10" y="T11"/>
                </a:cxn>
              </a:cxnLst>
              <a:rect l="0" t="0" r="r" b="b"/>
              <a:pathLst>
                <a:path w="1400" h="538">
                  <a:moveTo>
                    <a:pt x="0" y="0"/>
                  </a:moveTo>
                  <a:cubicBezTo>
                    <a:pt x="0" y="538"/>
                    <a:pt x="0" y="538"/>
                    <a:pt x="0" y="538"/>
                  </a:cubicBezTo>
                  <a:cubicBezTo>
                    <a:pt x="1400" y="538"/>
                    <a:pt x="1400" y="538"/>
                    <a:pt x="1400" y="538"/>
                  </a:cubicBezTo>
                  <a:cubicBezTo>
                    <a:pt x="1400" y="24"/>
                    <a:pt x="1400" y="24"/>
                    <a:pt x="1400" y="24"/>
                  </a:cubicBezTo>
                  <a:cubicBezTo>
                    <a:pt x="1400" y="24"/>
                    <a:pt x="1400" y="0"/>
                    <a:pt x="1376" y="0"/>
                  </a:cubicBezTo>
                  <a:lnTo>
                    <a:pt x="0" y="0"/>
                  </a:lnTo>
                  <a:close/>
                </a:path>
              </a:pathLst>
            </a:custGeom>
            <a:solidFill>
              <a:srgbClr val="FF6200"/>
            </a:solidFill>
            <a:ln w="9525">
              <a:solidFill>
                <a:srgbClr val="FF6200"/>
              </a:solidFill>
              <a:round/>
              <a:headEnd/>
              <a:tailEnd/>
            </a:ln>
          </p:spPr>
          <p:txBody>
            <a:bodyPr vert="horz" wrap="square" lIns="91440" tIns="45720" rIns="91440" bIns="45720" numCol="1" anchor="t" anchorCtr="0" compatLnSpc="1">
              <a:prstTxWarp prst="textNoShape">
                <a:avLst/>
              </a:prstTxWarp>
            </a:bodyPr>
            <a:lstStyle/>
            <a:p>
              <a:endParaRPr lang="en-GB"/>
            </a:p>
          </p:txBody>
        </p:sp>
      </p:grpSp>
      <p:sp>
        <p:nvSpPr>
          <p:cNvPr id="9" name="Title 1"/>
          <p:cNvSpPr>
            <a:spLocks noGrp="1"/>
          </p:cNvSpPr>
          <p:nvPr>
            <p:ph type="ctrTitle"/>
          </p:nvPr>
        </p:nvSpPr>
        <p:spPr bwMode="gray">
          <a:xfrm>
            <a:off x="842434" y="2012286"/>
            <a:ext cx="4877966" cy="1461600"/>
          </a:xfrm>
        </p:spPr>
        <p:txBody>
          <a:bodyPr anchor="ctr" anchorCtr="0">
            <a:noAutofit/>
          </a:bodyPr>
          <a:lstStyle>
            <a:lvl1pPr algn="l">
              <a:lnSpc>
                <a:spcPts val="3800"/>
              </a:lnSpc>
              <a:defRPr sz="3800">
                <a:solidFill>
                  <a:schemeClr val="bg1"/>
                </a:solidFill>
              </a:defRPr>
            </a:lvl1pPr>
          </a:lstStyle>
          <a:p>
            <a:r>
              <a:rPr lang="en-US" noProof="0"/>
              <a:t>Click to edit Master title style</a:t>
            </a:r>
            <a:endParaRPr lang="en-GB" noProof="0" dirty="0"/>
          </a:p>
        </p:txBody>
      </p:sp>
      <p:sp>
        <p:nvSpPr>
          <p:cNvPr id="10" name="Subtitle 2"/>
          <p:cNvSpPr>
            <a:spLocks noGrp="1"/>
          </p:cNvSpPr>
          <p:nvPr>
            <p:ph type="subTitle" idx="1"/>
          </p:nvPr>
        </p:nvSpPr>
        <p:spPr bwMode="gray">
          <a:xfrm>
            <a:off x="842434" y="4031478"/>
            <a:ext cx="4877966" cy="306798"/>
          </a:xfrm>
        </p:spPr>
        <p:txBody>
          <a:bodyPr anchor="ctr" anchorCtr="0">
            <a:noAutofit/>
          </a:bodyPr>
          <a:lstStyle>
            <a:lvl1pPr marL="0" indent="0" algn="l">
              <a:lnSpc>
                <a:spcPts val="2200"/>
              </a:lnSpc>
              <a:buNone/>
              <a:defRPr sz="1700" b="0" i="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noProof="0"/>
              <a:t>Click to edit Master subtitle style</a:t>
            </a:r>
            <a:endParaRPr lang="en-GB" noProof="0" dirty="0"/>
          </a:p>
        </p:txBody>
      </p:sp>
      <p:sp>
        <p:nvSpPr>
          <p:cNvPr id="11" name="Text Placeholder 6"/>
          <p:cNvSpPr>
            <a:spLocks noGrp="1"/>
          </p:cNvSpPr>
          <p:nvPr>
            <p:ph type="body" sz="quarter" idx="11"/>
          </p:nvPr>
        </p:nvSpPr>
        <p:spPr bwMode="gray">
          <a:xfrm>
            <a:off x="842434" y="3603486"/>
            <a:ext cx="4877966" cy="290712"/>
          </a:xfrm>
        </p:spPr>
        <p:txBody>
          <a:bodyPr bIns="0">
            <a:noAutofit/>
          </a:bodyPr>
          <a:lstStyle>
            <a:lvl1pPr algn="l">
              <a:lnSpc>
                <a:spcPts val="1700"/>
              </a:lnSpc>
              <a:defRPr sz="1700">
                <a:solidFill>
                  <a:schemeClr val="bg1"/>
                </a:solidFill>
              </a:defRPr>
            </a:lvl1pPr>
          </a:lstStyle>
          <a:p>
            <a:pPr lvl="0"/>
            <a:r>
              <a:rPr lang="en-US" noProof="0"/>
              <a:t>Click to edit Master text styles</a:t>
            </a:r>
          </a:p>
        </p:txBody>
      </p:sp>
      <p:sp>
        <p:nvSpPr>
          <p:cNvPr id="12" name="Rectangle 11"/>
          <p:cNvSpPr/>
          <p:nvPr userDrawn="1"/>
        </p:nvSpPr>
        <p:spPr bwMode="gray">
          <a:xfrm>
            <a:off x="1" y="6024880"/>
            <a:ext cx="12190193" cy="8331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dirty="0"/>
          </a:p>
        </p:txBody>
      </p:sp>
      <p:sp>
        <p:nvSpPr>
          <p:cNvPr id="19" name="Picture Placeholder 2"/>
          <p:cNvSpPr>
            <a:spLocks noGrp="1"/>
          </p:cNvSpPr>
          <p:nvPr>
            <p:ph type="pic" sz="quarter" idx="13" hasCustomPrompt="1"/>
          </p:nvPr>
        </p:nvSpPr>
        <p:spPr>
          <a:xfrm>
            <a:off x="838200" y="6055200"/>
            <a:ext cx="2196000" cy="504000"/>
          </a:xfrm>
        </p:spPr>
        <p:txBody>
          <a:bodyPr lIns="0" anchor="ctr" anchorCtr="0"/>
          <a:lstStyle>
            <a:lvl1pPr algn="l">
              <a:lnSpc>
                <a:spcPct val="100000"/>
              </a:lnSpc>
              <a:defRPr sz="900" b="0"/>
            </a:lvl1pPr>
          </a:lstStyle>
          <a:p>
            <a:r>
              <a:rPr lang="en-GB" dirty="0"/>
              <a:t>Click to insert project logo</a:t>
            </a:r>
          </a:p>
        </p:txBody>
      </p:sp>
      <p:pic>
        <p:nvPicPr>
          <p:cNvPr id="18" name="Picture 1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73167" y="6203775"/>
            <a:ext cx="1518197" cy="378000"/>
          </a:xfrm>
          <a:prstGeom prst="rect">
            <a:avLst/>
          </a:prstGeom>
        </p:spPr>
      </p:pic>
      <p:cxnSp>
        <p:nvCxnSpPr>
          <p:cNvPr id="17" name="Straight Connector 16"/>
          <p:cNvCxnSpPr/>
          <p:nvPr userDrawn="1"/>
        </p:nvCxnSpPr>
        <p:spPr>
          <a:xfrm>
            <a:off x="3015150" y="6953250"/>
            <a:ext cx="0" cy="360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userDrawn="1"/>
        </p:nvCxnSpPr>
        <p:spPr>
          <a:xfrm>
            <a:off x="-426676" y="6200775"/>
            <a:ext cx="360000" cy="0"/>
          </a:xfrm>
          <a:prstGeom prst="line">
            <a:avLst/>
          </a:prstGeom>
        </p:spPr>
        <p:style>
          <a:lnRef idx="1">
            <a:schemeClr val="accent1"/>
          </a:lnRef>
          <a:fillRef idx="0">
            <a:schemeClr val="accent1"/>
          </a:fillRef>
          <a:effectRef idx="0">
            <a:schemeClr val="accent1"/>
          </a:effectRef>
          <a:fontRef idx="minor">
            <a:schemeClr val="tx1"/>
          </a:fontRef>
        </p:style>
      </p:cxnSp>
      <p:sp>
        <p:nvSpPr>
          <p:cNvPr id="23" name="TextBox 22"/>
          <p:cNvSpPr txBox="1"/>
          <p:nvPr userDrawn="1"/>
        </p:nvSpPr>
        <p:spPr>
          <a:xfrm>
            <a:off x="1206675" y="7019955"/>
            <a:ext cx="1440000" cy="226591"/>
          </a:xfrm>
          <a:prstGeom prst="rect">
            <a:avLst/>
          </a:prstGeom>
          <a:noFill/>
        </p:spPr>
        <p:txBody>
          <a:bodyPr wrap="square" lIns="36000" tIns="36000" rIns="36000" bIns="36000" rtlCol="0">
            <a:spAutoFit/>
          </a:bodyPr>
          <a:lstStyle/>
          <a:p>
            <a:pPr algn="ctr"/>
            <a:r>
              <a:rPr lang="en-GB" sz="1000"/>
              <a:t>Max.</a:t>
            </a:r>
            <a:r>
              <a:rPr lang="en-GB" sz="1000" baseline="0"/>
              <a:t> width</a:t>
            </a:r>
            <a:endParaRPr lang="en-GB" sz="1000"/>
          </a:p>
        </p:txBody>
      </p:sp>
      <p:sp>
        <p:nvSpPr>
          <p:cNvPr id="27" name="TextBox 26"/>
          <p:cNvSpPr txBox="1"/>
          <p:nvPr userDrawn="1"/>
        </p:nvSpPr>
        <p:spPr>
          <a:xfrm>
            <a:off x="-1506676" y="6266692"/>
            <a:ext cx="1440000" cy="226591"/>
          </a:xfrm>
          <a:prstGeom prst="rect">
            <a:avLst/>
          </a:prstGeom>
          <a:noFill/>
        </p:spPr>
        <p:txBody>
          <a:bodyPr wrap="square" lIns="36000" tIns="36000" rIns="36000" bIns="36000" rtlCol="0">
            <a:spAutoFit/>
          </a:bodyPr>
          <a:lstStyle/>
          <a:p>
            <a:pPr algn="r"/>
            <a:r>
              <a:rPr lang="en-GB" sz="1000"/>
              <a:t>Max.</a:t>
            </a:r>
            <a:r>
              <a:rPr lang="en-GB" sz="1000" baseline="0"/>
              <a:t> height</a:t>
            </a:r>
            <a:endParaRPr lang="en-GB" sz="1000"/>
          </a:p>
        </p:txBody>
      </p:sp>
      <p:cxnSp>
        <p:nvCxnSpPr>
          <p:cNvPr id="28" name="Straight Connector 27"/>
          <p:cNvCxnSpPr/>
          <p:nvPr userDrawn="1"/>
        </p:nvCxnSpPr>
        <p:spPr>
          <a:xfrm>
            <a:off x="838200" y="6953250"/>
            <a:ext cx="0" cy="360000"/>
          </a:xfrm>
          <a:prstGeom prst="line">
            <a:avLst/>
          </a:prstGeom>
          <a:ln>
            <a:headEnd type="triangle"/>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userDrawn="1"/>
        </p:nvCxnSpPr>
        <p:spPr>
          <a:xfrm>
            <a:off x="-426676" y="6559200"/>
            <a:ext cx="360000" cy="0"/>
          </a:xfrm>
          <a:prstGeom prst="line">
            <a:avLst/>
          </a:prstGeom>
          <a:ln>
            <a:headEnd type="none"/>
            <a:tailEnd type="triangle"/>
          </a:ln>
        </p:spPr>
        <p:style>
          <a:lnRef idx="1">
            <a:schemeClr val="accent1"/>
          </a:lnRef>
          <a:fillRef idx="0">
            <a:schemeClr val="accent1"/>
          </a:fillRef>
          <a:effectRef idx="0">
            <a:schemeClr val="accent1"/>
          </a:effectRef>
          <a:fontRef idx="minor">
            <a:schemeClr val="tx1"/>
          </a:fontRef>
        </p:style>
      </p:cxnSp>
      <p:sp>
        <p:nvSpPr>
          <p:cNvPr id="46" name="Text Placeholder 2"/>
          <p:cNvSpPr>
            <a:spLocks noGrp="1"/>
          </p:cNvSpPr>
          <p:nvPr>
            <p:ph type="body" sz="quarter" idx="14" hasCustomPrompt="1"/>
          </p:nvPr>
        </p:nvSpPr>
        <p:spPr>
          <a:xfrm>
            <a:off x="842434" y="4381898"/>
            <a:ext cx="4878000" cy="216000"/>
          </a:xfrm>
        </p:spPr>
        <p:txBody>
          <a:bodyPr tIns="0" bIns="0"/>
          <a:lstStyle>
            <a:lvl1pPr marL="0" indent="0" algn="l">
              <a:lnSpc>
                <a:spcPts val="1350"/>
              </a:lnSpc>
              <a:buNone/>
              <a:defRPr sz="1350">
                <a:solidFill>
                  <a:srgbClr val="000000"/>
                </a:solidFill>
                <a:latin typeface="+mn-lt"/>
              </a:defRPr>
            </a:lvl1pPr>
            <a:lvl2pPr>
              <a:defRPr sz="2200">
                <a:solidFill>
                  <a:srgbClr val="000000"/>
                </a:solidFill>
              </a:defRPr>
            </a:lvl2pPr>
            <a:lvl3pPr>
              <a:defRPr sz="2200">
                <a:solidFill>
                  <a:srgbClr val="000000"/>
                </a:solidFill>
              </a:defRPr>
            </a:lvl3pPr>
            <a:lvl4pPr>
              <a:defRPr sz="2200">
                <a:solidFill>
                  <a:srgbClr val="000000"/>
                </a:solidFill>
              </a:defRPr>
            </a:lvl4pPr>
            <a:lvl5pPr>
              <a:defRPr sz="2200">
                <a:solidFill>
                  <a:srgbClr val="000000"/>
                </a:solidFill>
              </a:defRPr>
            </a:lvl5pPr>
          </a:lstStyle>
          <a:p>
            <a:pPr lvl="0"/>
            <a:r>
              <a:rPr lang="en-GB" noProof="0" dirty="0"/>
              <a:t>Click to edit location and date</a:t>
            </a:r>
          </a:p>
        </p:txBody>
      </p:sp>
      <p:grpSp>
        <p:nvGrpSpPr>
          <p:cNvPr id="45" name="Group 44"/>
          <p:cNvGrpSpPr/>
          <p:nvPr userDrawn="1"/>
        </p:nvGrpSpPr>
        <p:grpSpPr>
          <a:xfrm>
            <a:off x="10749167" y="-133099"/>
            <a:ext cx="1441027" cy="1565166"/>
            <a:chOff x="5364088" y="4720073"/>
            <a:chExt cx="1441027" cy="1565166"/>
          </a:xfrm>
        </p:grpSpPr>
        <p:sp>
          <p:nvSpPr>
            <p:cNvPr id="47" name="Freeform 5"/>
            <p:cNvSpPr>
              <a:spLocks/>
            </p:cNvSpPr>
            <p:nvPr/>
          </p:nvSpPr>
          <p:spPr bwMode="gray">
            <a:xfrm>
              <a:off x="5364088" y="4844212"/>
              <a:ext cx="1441027" cy="1441027"/>
            </a:xfrm>
            <a:custGeom>
              <a:avLst/>
              <a:gdLst>
                <a:gd name="T0" fmla="*/ 0 w 810"/>
                <a:gd name="T1" fmla="*/ 0 h 810"/>
                <a:gd name="T2" fmla="*/ 810 w 810"/>
                <a:gd name="T3" fmla="*/ 810 h 810"/>
                <a:gd name="T4" fmla="*/ 810 w 810"/>
                <a:gd name="T5" fmla="*/ 536 h 810"/>
                <a:gd name="T6" fmla="*/ 274 w 810"/>
                <a:gd name="T7" fmla="*/ 0 h 810"/>
                <a:gd name="T8" fmla="*/ 0 w 810"/>
                <a:gd name="T9" fmla="*/ 0 h 810"/>
              </a:gdLst>
              <a:ahLst/>
              <a:cxnLst>
                <a:cxn ang="0">
                  <a:pos x="T0" y="T1"/>
                </a:cxn>
                <a:cxn ang="0">
                  <a:pos x="T2" y="T3"/>
                </a:cxn>
                <a:cxn ang="0">
                  <a:pos x="T4" y="T5"/>
                </a:cxn>
                <a:cxn ang="0">
                  <a:pos x="T6" y="T7"/>
                </a:cxn>
                <a:cxn ang="0">
                  <a:pos x="T8" y="T9"/>
                </a:cxn>
              </a:cxnLst>
              <a:rect l="0" t="0" r="r" b="b"/>
              <a:pathLst>
                <a:path w="810" h="810">
                  <a:moveTo>
                    <a:pt x="0" y="0"/>
                  </a:moveTo>
                  <a:lnTo>
                    <a:pt x="810" y="810"/>
                  </a:lnTo>
                  <a:lnTo>
                    <a:pt x="810" y="536"/>
                  </a:lnTo>
                  <a:lnTo>
                    <a:pt x="274" y="0"/>
                  </a:lnTo>
                  <a:lnTo>
                    <a:pt x="0" y="0"/>
                  </a:lnTo>
                  <a:close/>
                </a:path>
              </a:pathLst>
            </a:custGeom>
            <a:solidFill>
              <a:srgbClr val="17A7DC"/>
            </a:solidFill>
            <a:ln w="19050">
              <a:solidFill>
                <a:srgbClr val="17A7DC"/>
              </a:solidFill>
              <a:round/>
              <a:headEnd/>
              <a:tailEnd/>
            </a:ln>
          </p:spPr>
          <p:txBody>
            <a:bodyPr vert="horz" wrap="square" lIns="91440" tIns="45720" rIns="91440" bIns="45720" numCol="1" anchor="t" anchorCtr="0" compatLnSpc="1">
              <a:prstTxWarp prst="textNoShape">
                <a:avLst/>
              </a:prstTxWarp>
            </a:bodyPr>
            <a:lstStyle/>
            <a:p>
              <a:endParaRPr lang="en-GB" sz="3200"/>
            </a:p>
          </p:txBody>
        </p:sp>
        <p:sp>
          <p:nvSpPr>
            <p:cNvPr id="48" name="Title 14"/>
            <p:cNvSpPr txBox="1">
              <a:spLocks/>
            </p:cNvSpPr>
            <p:nvPr userDrawn="1"/>
          </p:nvSpPr>
          <p:spPr bwMode="gray">
            <a:xfrm rot="2700000">
              <a:off x="5481455" y="5320862"/>
              <a:ext cx="1447800" cy="246221"/>
            </a:xfrm>
            <a:prstGeom prst="rect">
              <a:avLst/>
            </a:prstGeom>
          </p:spPr>
          <p:txBody>
            <a:bodyPr vert="horz" wrap="none" lIns="0" tIns="0" rIns="0" bIns="0" rtlCol="0" anchor="ctr" anchorCtr="0">
              <a:noAutofit/>
            </a:bodyPr>
            <a:lstStyle>
              <a:lvl1pPr algn="l" defTabSz="914400" rtl="0" eaLnBrk="1" latinLnBrk="0" hangingPunct="1">
                <a:lnSpc>
                  <a:spcPts val="4600"/>
                </a:lnSpc>
                <a:spcBef>
                  <a:spcPct val="0"/>
                </a:spcBef>
                <a:buNone/>
                <a:defRPr sz="4400" b="1" kern="1200" baseline="0">
                  <a:solidFill>
                    <a:schemeClr val="bg1"/>
                  </a:solidFill>
                  <a:latin typeface="+mj-lt"/>
                  <a:ea typeface="+mj-ea"/>
                  <a:cs typeface="Arial" panose="020B0604020202020204" pitchFamily="34" charset="0"/>
                </a:defRPr>
              </a:lvl1pPr>
            </a:lstStyle>
            <a:p>
              <a:pPr algn="ctr">
                <a:lnSpc>
                  <a:spcPct val="100000"/>
                </a:lnSpc>
              </a:pPr>
              <a:r>
                <a:rPr lang="en-GB" sz="1600" noProof="0" dirty="0"/>
                <a:t>Confidential</a:t>
              </a:r>
            </a:p>
          </p:txBody>
        </p:sp>
      </p:grpSp>
      <p:sp>
        <p:nvSpPr>
          <p:cNvPr id="54" name="Picture Placeholder 53"/>
          <p:cNvSpPr>
            <a:spLocks noGrp="1"/>
          </p:cNvSpPr>
          <p:nvPr>
            <p:ph type="pic" sz="quarter" idx="12"/>
          </p:nvPr>
        </p:nvSpPr>
        <p:spPr bwMode="gray">
          <a:xfrm>
            <a:off x="-3176" y="1"/>
            <a:ext cx="12195175" cy="6024879"/>
          </a:xfrm>
          <a:custGeom>
            <a:avLst/>
            <a:gdLst>
              <a:gd name="connsiteX0" fmla="*/ 11239226 w 12195175"/>
              <a:gd name="connsiteY0" fmla="*/ 0 h 6024879"/>
              <a:gd name="connsiteX1" fmla="*/ 12195175 w 12195175"/>
              <a:gd name="connsiteY1" fmla="*/ 0 h 6024879"/>
              <a:gd name="connsiteX2" fmla="*/ 12195175 w 12195175"/>
              <a:gd name="connsiteY2" fmla="*/ 955949 h 6024879"/>
              <a:gd name="connsiteX3" fmla="*/ 0 w 12195175"/>
              <a:gd name="connsiteY3" fmla="*/ 0 h 6024879"/>
              <a:gd name="connsiteX4" fmla="*/ 10750550 w 12195175"/>
              <a:gd name="connsiteY4" fmla="*/ 0 h 6024879"/>
              <a:gd name="connsiteX5" fmla="*/ 12195175 w 12195175"/>
              <a:gd name="connsiteY5" fmla="*/ 1444625 h 6024879"/>
              <a:gd name="connsiteX6" fmla="*/ 12195175 w 12195175"/>
              <a:gd name="connsiteY6" fmla="*/ 6024879 h 6024879"/>
              <a:gd name="connsiteX7" fmla="*/ 0 w 12195175"/>
              <a:gd name="connsiteY7" fmla="*/ 6024879 h 6024879"/>
              <a:gd name="connsiteX8" fmla="*/ 0 w 12195175"/>
              <a:gd name="connsiteY8" fmla="*/ 4688798 h 6024879"/>
              <a:gd name="connsiteX9" fmla="*/ 3176 w 12195175"/>
              <a:gd name="connsiteY9" fmla="*/ 4688798 h 6024879"/>
              <a:gd name="connsiteX10" fmla="*/ 61412 w 12195175"/>
              <a:gd name="connsiteY10" fmla="*/ 4688798 h 6024879"/>
              <a:gd name="connsiteX11" fmla="*/ 530839 w 12195175"/>
              <a:gd name="connsiteY11" fmla="*/ 4688798 h 6024879"/>
              <a:gd name="connsiteX12" fmla="*/ 5811194 w 12195175"/>
              <a:gd name="connsiteY12" fmla="*/ 4688798 h 6024879"/>
              <a:gd name="connsiteX13" fmla="*/ 5912496 w 12195175"/>
              <a:gd name="connsiteY13" fmla="*/ 4587218 h 6024879"/>
              <a:gd name="connsiteX14" fmla="*/ 5912496 w 12195175"/>
              <a:gd name="connsiteY14" fmla="*/ 3918482 h 6024879"/>
              <a:gd name="connsiteX15" fmla="*/ 5912496 w 12195175"/>
              <a:gd name="connsiteY15" fmla="*/ 1744697 h 6024879"/>
              <a:gd name="connsiteX16" fmla="*/ 5811194 w 12195175"/>
              <a:gd name="connsiteY16" fmla="*/ 1643198 h 6024879"/>
              <a:gd name="connsiteX17" fmla="*/ 61412 w 12195175"/>
              <a:gd name="connsiteY17" fmla="*/ 1643198 h 6024879"/>
              <a:gd name="connsiteX18" fmla="*/ 3176 w 12195175"/>
              <a:gd name="connsiteY18" fmla="*/ 1643198 h 6024879"/>
              <a:gd name="connsiteX19" fmla="*/ 0 w 12195175"/>
              <a:gd name="connsiteY19" fmla="*/ 1643198 h 602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195175" h="6024879">
                <a:moveTo>
                  <a:pt x="11239226" y="0"/>
                </a:moveTo>
                <a:lnTo>
                  <a:pt x="12195175" y="0"/>
                </a:lnTo>
                <a:lnTo>
                  <a:pt x="12195175" y="955949"/>
                </a:lnTo>
                <a:close/>
                <a:moveTo>
                  <a:pt x="0" y="0"/>
                </a:moveTo>
                <a:lnTo>
                  <a:pt x="10750550" y="0"/>
                </a:lnTo>
                <a:lnTo>
                  <a:pt x="12195175" y="1444625"/>
                </a:lnTo>
                <a:lnTo>
                  <a:pt x="12195175" y="6024879"/>
                </a:lnTo>
                <a:lnTo>
                  <a:pt x="0" y="6024879"/>
                </a:lnTo>
                <a:lnTo>
                  <a:pt x="0" y="4688798"/>
                </a:lnTo>
                <a:lnTo>
                  <a:pt x="3176" y="4688798"/>
                </a:lnTo>
                <a:lnTo>
                  <a:pt x="61412" y="4688798"/>
                </a:lnTo>
                <a:lnTo>
                  <a:pt x="530839" y="4688798"/>
                </a:lnTo>
                <a:cubicBezTo>
                  <a:pt x="5811194" y="4688798"/>
                  <a:pt x="5811194" y="4688798"/>
                  <a:pt x="5811194" y="4688798"/>
                </a:cubicBezTo>
                <a:cubicBezTo>
                  <a:pt x="5811194" y="4688798"/>
                  <a:pt x="5912496" y="4688798"/>
                  <a:pt x="5912496" y="4587218"/>
                </a:cubicBezTo>
                <a:cubicBezTo>
                  <a:pt x="5912496" y="3918482"/>
                  <a:pt x="5912496" y="3918482"/>
                  <a:pt x="5912496" y="3918482"/>
                </a:cubicBezTo>
                <a:cubicBezTo>
                  <a:pt x="5912496" y="1744697"/>
                  <a:pt x="5912496" y="1744697"/>
                  <a:pt x="5912496" y="1744697"/>
                </a:cubicBezTo>
                <a:cubicBezTo>
                  <a:pt x="5912496" y="1744697"/>
                  <a:pt x="5912496" y="1643198"/>
                  <a:pt x="5811194" y="1643198"/>
                </a:cubicBezTo>
                <a:lnTo>
                  <a:pt x="61412" y="1643198"/>
                </a:lnTo>
                <a:lnTo>
                  <a:pt x="3176" y="1643198"/>
                </a:lnTo>
                <a:lnTo>
                  <a:pt x="0" y="1643198"/>
                </a:lnTo>
                <a:close/>
              </a:path>
            </a:pathLst>
          </a:custGeom>
          <a:solidFill>
            <a:srgbClr val="E9E9E9">
              <a:alpha val="10000"/>
            </a:srgbClr>
          </a:solidFill>
        </p:spPr>
        <p:txBody>
          <a:bodyPr wrap="square" lIns="2880000" tIns="0" anchor="ctr" anchorCtr="0">
            <a:noAutofit/>
          </a:bodyPr>
          <a:lstStyle>
            <a:lvl1pPr algn="ctr">
              <a:defRPr sz="1400" b="0"/>
            </a:lvl1pPr>
          </a:lstStyle>
          <a:p>
            <a:r>
              <a:rPr lang="en-US" noProof="0"/>
              <a:t>Click icon to add picture</a:t>
            </a:r>
            <a:endParaRPr lang="en-GB" noProof="0" dirty="0"/>
          </a:p>
        </p:txBody>
      </p:sp>
      <p:grpSp>
        <p:nvGrpSpPr>
          <p:cNvPr id="52" name="Group 51"/>
          <p:cNvGrpSpPr/>
          <p:nvPr userDrawn="1"/>
        </p:nvGrpSpPr>
        <p:grpSpPr>
          <a:xfrm>
            <a:off x="-2035175" y="0"/>
            <a:ext cx="1881477" cy="5176146"/>
            <a:chOff x="-2035175" y="0"/>
            <a:chExt cx="1881477" cy="5176146"/>
          </a:xfrm>
        </p:grpSpPr>
        <p:sp>
          <p:nvSpPr>
            <p:cNvPr id="53" name="Rectangle 104"/>
            <p:cNvSpPr>
              <a:spLocks noChangeArrowheads="1"/>
            </p:cNvSpPr>
            <p:nvPr userDrawn="1"/>
          </p:nvSpPr>
          <p:spPr bwMode="gray">
            <a:xfrm>
              <a:off x="-2025698" y="0"/>
              <a:ext cx="1872000" cy="5176145"/>
            </a:xfrm>
            <a:prstGeom prst="rect">
              <a:avLst/>
            </a:prstGeom>
            <a:solidFill>
              <a:srgbClr val="EAEAEA"/>
            </a:solidFill>
            <a:ln>
              <a:noFill/>
            </a:ln>
            <a:effectLst/>
          </p:spPr>
          <p:txBody>
            <a:bodyPr wrap="square" lIns="180000" tIns="180000" rIns="180000" bIns="180000" anchor="ctr">
              <a:noAutofit/>
            </a:bodyPr>
            <a:lstStyle/>
            <a:p>
              <a:endParaRPr lang="en-GB" sz="1000" noProof="0" dirty="0"/>
            </a:p>
          </p:txBody>
        </p:sp>
        <p:grpSp>
          <p:nvGrpSpPr>
            <p:cNvPr id="55" name="Group 54"/>
            <p:cNvGrpSpPr/>
            <p:nvPr userDrawn="1"/>
          </p:nvGrpSpPr>
          <p:grpSpPr>
            <a:xfrm>
              <a:off x="-2035175" y="0"/>
              <a:ext cx="1872000" cy="5176146"/>
              <a:chOff x="-2035175" y="0"/>
              <a:chExt cx="1872000" cy="5730107"/>
            </a:xfrm>
          </p:grpSpPr>
          <p:sp>
            <p:nvSpPr>
              <p:cNvPr id="56" name="Rectangle 104"/>
              <p:cNvSpPr>
                <a:spLocks noChangeArrowheads="1"/>
              </p:cNvSpPr>
              <p:nvPr/>
            </p:nvSpPr>
            <p:spPr bwMode="gray">
              <a:xfrm>
                <a:off x="-2035175" y="4679072"/>
                <a:ext cx="1872000" cy="1051035"/>
              </a:xfrm>
              <a:prstGeom prst="rect">
                <a:avLst/>
              </a:prstGeom>
              <a:solidFill>
                <a:srgbClr val="EAEAEA"/>
              </a:solidFill>
              <a:ln>
                <a:noFill/>
              </a:ln>
              <a:effectLst/>
            </p:spPr>
            <p:txBody>
              <a:bodyPr wrap="square" lIns="180000" tIns="180000" rIns="180000" bIns="180000" anchor="ctr">
                <a:noAutofit/>
              </a:bodyPr>
              <a:lstStyle/>
              <a:p>
                <a:endParaRPr lang="en-GB" sz="1000"/>
              </a:p>
            </p:txBody>
          </p:sp>
          <p:sp>
            <p:nvSpPr>
              <p:cNvPr id="57" name="Rectangle 104"/>
              <p:cNvSpPr>
                <a:spLocks noChangeArrowheads="1"/>
              </p:cNvSpPr>
              <p:nvPr userDrawn="1"/>
            </p:nvSpPr>
            <p:spPr bwMode="gray">
              <a:xfrm>
                <a:off x="-2035175" y="0"/>
                <a:ext cx="1872000" cy="4709801"/>
              </a:xfrm>
              <a:prstGeom prst="rect">
                <a:avLst/>
              </a:prstGeom>
              <a:solidFill>
                <a:srgbClr val="EAEAEA"/>
              </a:solidFill>
              <a:ln>
                <a:noFill/>
              </a:ln>
              <a:effectLst/>
            </p:spPr>
            <p:txBody>
              <a:bodyPr wrap="square" lIns="180000" tIns="180000" rIns="180000" bIns="180000" anchor="ctr">
                <a:noAutofit/>
              </a:bodyPr>
              <a:lstStyle/>
              <a:p>
                <a:endParaRPr lang="en-GB" sz="1000"/>
              </a:p>
            </p:txBody>
          </p:sp>
          <p:sp>
            <p:nvSpPr>
              <p:cNvPr id="58" name="Rectangle 105"/>
              <p:cNvSpPr>
                <a:spLocks noChangeArrowheads="1"/>
              </p:cNvSpPr>
              <p:nvPr userDrawn="1"/>
            </p:nvSpPr>
            <p:spPr bwMode="gray">
              <a:xfrm>
                <a:off x="-1903413" y="665771"/>
                <a:ext cx="215900" cy="215900"/>
              </a:xfrm>
              <a:prstGeom prst="rect">
                <a:avLst/>
              </a:prstGeom>
              <a:solidFill>
                <a:srgbClr val="FF6200"/>
              </a:solidFill>
              <a:ln>
                <a:noFill/>
              </a:ln>
              <a:effectLst/>
            </p:spPr>
            <p:txBody>
              <a:bodyPr wrap="square" anchor="ctr">
                <a:noAutofit/>
              </a:bodyPr>
              <a:lstStyle/>
              <a:p>
                <a:endParaRPr lang="en-GB" sz="1000"/>
              </a:p>
            </p:txBody>
          </p:sp>
          <p:sp>
            <p:nvSpPr>
              <p:cNvPr id="59" name="Rectangle 106"/>
              <p:cNvSpPr>
                <a:spLocks noChangeArrowheads="1"/>
              </p:cNvSpPr>
              <p:nvPr userDrawn="1"/>
            </p:nvSpPr>
            <p:spPr bwMode="gray">
              <a:xfrm>
                <a:off x="-1612900" y="675296"/>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Orange</a:t>
                </a:r>
              </a:p>
              <a:p>
                <a:pPr>
                  <a:lnSpc>
                    <a:spcPct val="65000"/>
                  </a:lnSpc>
                  <a:spcBef>
                    <a:spcPct val="20000"/>
                  </a:spcBef>
                  <a:spcAft>
                    <a:spcPct val="20000"/>
                  </a:spcAft>
                </a:pPr>
                <a:r>
                  <a:rPr lang="en-GB" altLang="en-GB" sz="1000" dirty="0">
                    <a:solidFill>
                      <a:srgbClr val="333333"/>
                    </a:solidFill>
                  </a:rPr>
                  <a:t>RGB= 255, 98, 0</a:t>
                </a:r>
              </a:p>
            </p:txBody>
          </p:sp>
          <p:sp>
            <p:nvSpPr>
              <p:cNvPr id="60" name="Rectangle 107"/>
              <p:cNvSpPr>
                <a:spLocks noChangeArrowheads="1"/>
              </p:cNvSpPr>
              <p:nvPr userDrawn="1"/>
            </p:nvSpPr>
            <p:spPr bwMode="gray">
              <a:xfrm>
                <a:off x="-1903413" y="1055027"/>
                <a:ext cx="215900" cy="215900"/>
              </a:xfrm>
              <a:prstGeom prst="rect">
                <a:avLst/>
              </a:prstGeom>
              <a:solidFill>
                <a:srgbClr val="A8A8A8"/>
              </a:solidFill>
              <a:ln>
                <a:noFill/>
              </a:ln>
              <a:effectLst/>
            </p:spPr>
            <p:txBody>
              <a:bodyPr wrap="square" anchor="ctr">
                <a:noAutofit/>
              </a:bodyPr>
              <a:lstStyle/>
              <a:p>
                <a:endParaRPr lang="en-GB" sz="1000"/>
              </a:p>
            </p:txBody>
          </p:sp>
          <p:sp>
            <p:nvSpPr>
              <p:cNvPr id="61" name="Rectangle 108"/>
              <p:cNvSpPr>
                <a:spLocks noChangeArrowheads="1"/>
              </p:cNvSpPr>
              <p:nvPr userDrawn="1"/>
            </p:nvSpPr>
            <p:spPr bwMode="gray">
              <a:xfrm>
                <a:off x="-1612900" y="1080427"/>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Light Grey</a:t>
                </a:r>
              </a:p>
              <a:p>
                <a:pPr>
                  <a:lnSpc>
                    <a:spcPct val="65000"/>
                  </a:lnSpc>
                  <a:spcBef>
                    <a:spcPct val="20000"/>
                  </a:spcBef>
                  <a:spcAft>
                    <a:spcPct val="20000"/>
                  </a:spcAft>
                </a:pPr>
                <a:r>
                  <a:rPr lang="en-GB" altLang="en-GB" sz="1000" dirty="0">
                    <a:solidFill>
                      <a:srgbClr val="333333"/>
                    </a:solidFill>
                  </a:rPr>
                  <a:t>RGB= 168, 168, 168</a:t>
                </a:r>
              </a:p>
            </p:txBody>
          </p:sp>
          <p:sp>
            <p:nvSpPr>
              <p:cNvPr id="62" name="Rectangle 109"/>
              <p:cNvSpPr>
                <a:spLocks noChangeArrowheads="1"/>
              </p:cNvSpPr>
              <p:nvPr userDrawn="1"/>
            </p:nvSpPr>
            <p:spPr bwMode="gray">
              <a:xfrm>
                <a:off x="-1903413" y="2583180"/>
                <a:ext cx="215900" cy="215900"/>
              </a:xfrm>
              <a:prstGeom prst="rect">
                <a:avLst/>
              </a:prstGeom>
              <a:solidFill>
                <a:srgbClr val="525199"/>
              </a:solidFill>
              <a:ln>
                <a:noFill/>
              </a:ln>
              <a:effectLst/>
            </p:spPr>
            <p:txBody>
              <a:bodyPr wrap="square" anchor="ctr">
                <a:noAutofit/>
              </a:bodyPr>
              <a:lstStyle/>
              <a:p>
                <a:endParaRPr lang="en-GB" sz="1000"/>
              </a:p>
            </p:txBody>
          </p:sp>
          <p:sp>
            <p:nvSpPr>
              <p:cNvPr id="63" name="Rectangle 110"/>
              <p:cNvSpPr>
                <a:spLocks noChangeArrowheads="1"/>
              </p:cNvSpPr>
              <p:nvPr userDrawn="1"/>
            </p:nvSpPr>
            <p:spPr bwMode="gray">
              <a:xfrm>
                <a:off x="-1612900" y="259270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Indigo</a:t>
                </a:r>
              </a:p>
              <a:p>
                <a:pPr>
                  <a:lnSpc>
                    <a:spcPct val="65000"/>
                  </a:lnSpc>
                  <a:spcBef>
                    <a:spcPct val="20000"/>
                  </a:spcBef>
                  <a:spcAft>
                    <a:spcPct val="20000"/>
                  </a:spcAft>
                </a:pPr>
                <a:r>
                  <a:rPr lang="en-GB" altLang="en-GB" sz="1000" dirty="0">
                    <a:solidFill>
                      <a:srgbClr val="333333"/>
                    </a:solidFill>
                  </a:rPr>
                  <a:t>RGB= 82, 81, 153</a:t>
                </a:r>
              </a:p>
            </p:txBody>
          </p:sp>
          <p:sp>
            <p:nvSpPr>
              <p:cNvPr id="64" name="Rectangle 111"/>
              <p:cNvSpPr>
                <a:spLocks noChangeArrowheads="1"/>
              </p:cNvSpPr>
              <p:nvPr userDrawn="1"/>
            </p:nvSpPr>
            <p:spPr bwMode="gray">
              <a:xfrm>
                <a:off x="-1903413" y="3009234"/>
                <a:ext cx="215900" cy="215900"/>
              </a:xfrm>
              <a:prstGeom prst="rect">
                <a:avLst/>
              </a:prstGeom>
              <a:solidFill>
                <a:srgbClr val="60A6DA"/>
              </a:solidFill>
              <a:ln>
                <a:noFill/>
              </a:ln>
              <a:effectLst/>
            </p:spPr>
            <p:txBody>
              <a:bodyPr wrap="square" anchor="ctr">
                <a:noAutofit/>
              </a:bodyPr>
              <a:lstStyle/>
              <a:p>
                <a:endParaRPr lang="en-GB" sz="1000"/>
              </a:p>
            </p:txBody>
          </p:sp>
          <p:sp>
            <p:nvSpPr>
              <p:cNvPr id="65" name="Rectangle 112"/>
              <p:cNvSpPr>
                <a:spLocks noChangeArrowheads="1"/>
              </p:cNvSpPr>
              <p:nvPr userDrawn="1"/>
            </p:nvSpPr>
            <p:spPr bwMode="gray">
              <a:xfrm>
                <a:off x="-1612900" y="3009234"/>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Sky</a:t>
                </a:r>
              </a:p>
              <a:p>
                <a:pPr>
                  <a:lnSpc>
                    <a:spcPct val="65000"/>
                  </a:lnSpc>
                  <a:spcBef>
                    <a:spcPct val="20000"/>
                  </a:spcBef>
                  <a:spcAft>
                    <a:spcPct val="20000"/>
                  </a:spcAft>
                </a:pPr>
                <a:r>
                  <a:rPr lang="en-GB" altLang="en-GB" sz="1000" dirty="0">
                    <a:solidFill>
                      <a:srgbClr val="333333"/>
                    </a:solidFill>
                  </a:rPr>
                  <a:t>RGB= 96, 166, 218</a:t>
                </a:r>
              </a:p>
            </p:txBody>
          </p:sp>
          <p:sp>
            <p:nvSpPr>
              <p:cNvPr id="66" name="Rectangle 113"/>
              <p:cNvSpPr>
                <a:spLocks noChangeArrowheads="1"/>
              </p:cNvSpPr>
              <p:nvPr userDrawn="1"/>
            </p:nvSpPr>
            <p:spPr bwMode="gray">
              <a:xfrm>
                <a:off x="-1903413"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200" b="1" dirty="0">
                    <a:solidFill>
                      <a:srgbClr val="333333"/>
                    </a:solidFill>
                  </a:rPr>
                  <a:t>Colour guidelines</a:t>
                </a:r>
              </a:p>
            </p:txBody>
          </p:sp>
          <p:sp>
            <p:nvSpPr>
              <p:cNvPr id="67" name="Rectangle 107"/>
              <p:cNvSpPr>
                <a:spLocks noChangeArrowheads="1"/>
              </p:cNvSpPr>
              <p:nvPr/>
            </p:nvSpPr>
            <p:spPr bwMode="gray">
              <a:xfrm>
                <a:off x="-1903413" y="3435288"/>
                <a:ext cx="215900" cy="215900"/>
              </a:xfrm>
              <a:prstGeom prst="rect">
                <a:avLst/>
              </a:prstGeom>
              <a:solidFill>
                <a:srgbClr val="AB0066"/>
              </a:solidFill>
              <a:ln>
                <a:noFill/>
              </a:ln>
              <a:effectLst/>
            </p:spPr>
            <p:txBody>
              <a:bodyPr wrap="square" anchor="ctr">
                <a:noAutofit/>
              </a:bodyPr>
              <a:lstStyle/>
              <a:p>
                <a:endParaRPr lang="en-GB" sz="1000"/>
              </a:p>
            </p:txBody>
          </p:sp>
          <p:sp>
            <p:nvSpPr>
              <p:cNvPr id="68" name="Rectangle 108"/>
              <p:cNvSpPr>
                <a:spLocks noChangeArrowheads="1"/>
              </p:cNvSpPr>
              <p:nvPr/>
            </p:nvSpPr>
            <p:spPr bwMode="gray">
              <a:xfrm>
                <a:off x="-1612900" y="3434952"/>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Fuchsia</a:t>
                </a:r>
              </a:p>
              <a:p>
                <a:pPr>
                  <a:lnSpc>
                    <a:spcPct val="65000"/>
                  </a:lnSpc>
                  <a:spcBef>
                    <a:spcPct val="20000"/>
                  </a:spcBef>
                  <a:spcAft>
                    <a:spcPct val="20000"/>
                  </a:spcAft>
                </a:pPr>
                <a:r>
                  <a:rPr lang="en-GB" altLang="en-GB" sz="1000" dirty="0">
                    <a:solidFill>
                      <a:srgbClr val="333333"/>
                    </a:solidFill>
                  </a:rPr>
                  <a:t>RGB= 171, 0, 102</a:t>
                </a:r>
              </a:p>
            </p:txBody>
          </p:sp>
          <p:sp>
            <p:nvSpPr>
              <p:cNvPr id="69" name="Rectangle 109"/>
              <p:cNvSpPr>
                <a:spLocks noChangeArrowheads="1"/>
              </p:cNvSpPr>
              <p:nvPr/>
            </p:nvSpPr>
            <p:spPr bwMode="gray">
              <a:xfrm>
                <a:off x="-1903413" y="3853390"/>
                <a:ext cx="215900" cy="215900"/>
              </a:xfrm>
              <a:prstGeom prst="rect">
                <a:avLst/>
              </a:prstGeom>
              <a:solidFill>
                <a:srgbClr val="D0D93C"/>
              </a:solidFill>
              <a:ln>
                <a:noFill/>
              </a:ln>
              <a:effectLst/>
            </p:spPr>
            <p:txBody>
              <a:bodyPr wrap="square" anchor="ctr">
                <a:noAutofit/>
              </a:bodyPr>
              <a:lstStyle/>
              <a:p>
                <a:endParaRPr lang="en-GB" sz="1000"/>
              </a:p>
            </p:txBody>
          </p:sp>
          <p:sp>
            <p:nvSpPr>
              <p:cNvPr id="70" name="Rectangle 110"/>
              <p:cNvSpPr>
                <a:spLocks noChangeArrowheads="1"/>
              </p:cNvSpPr>
              <p:nvPr/>
            </p:nvSpPr>
            <p:spPr bwMode="gray">
              <a:xfrm>
                <a:off x="-1612900" y="385218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Lime</a:t>
                </a:r>
              </a:p>
              <a:p>
                <a:pPr>
                  <a:lnSpc>
                    <a:spcPct val="65000"/>
                  </a:lnSpc>
                  <a:spcBef>
                    <a:spcPct val="20000"/>
                  </a:spcBef>
                  <a:spcAft>
                    <a:spcPct val="20000"/>
                  </a:spcAft>
                </a:pPr>
                <a:r>
                  <a:rPr lang="en-GB" altLang="en-GB" sz="1000" dirty="0">
                    <a:solidFill>
                      <a:srgbClr val="333333"/>
                    </a:solidFill>
                  </a:rPr>
                  <a:t>RGB= 208, 217, 60</a:t>
                </a:r>
              </a:p>
            </p:txBody>
          </p:sp>
          <p:sp>
            <p:nvSpPr>
              <p:cNvPr id="71" name="Rectangle 111"/>
              <p:cNvSpPr>
                <a:spLocks noChangeArrowheads="1"/>
              </p:cNvSpPr>
              <p:nvPr/>
            </p:nvSpPr>
            <p:spPr bwMode="gray">
              <a:xfrm>
                <a:off x="-1903413" y="4247638"/>
                <a:ext cx="215900" cy="215900"/>
              </a:xfrm>
              <a:prstGeom prst="rect">
                <a:avLst/>
              </a:prstGeom>
              <a:solidFill>
                <a:srgbClr val="019649"/>
              </a:solidFill>
              <a:ln>
                <a:noFill/>
              </a:ln>
              <a:effectLst/>
            </p:spPr>
            <p:txBody>
              <a:bodyPr wrap="square" anchor="ctr">
                <a:noAutofit/>
              </a:bodyPr>
              <a:lstStyle/>
              <a:p>
                <a:endParaRPr lang="en-GB" sz="1000"/>
              </a:p>
            </p:txBody>
          </p:sp>
          <p:sp>
            <p:nvSpPr>
              <p:cNvPr id="72" name="Rectangle 112"/>
              <p:cNvSpPr>
                <a:spLocks noChangeArrowheads="1"/>
              </p:cNvSpPr>
              <p:nvPr/>
            </p:nvSpPr>
            <p:spPr bwMode="gray">
              <a:xfrm>
                <a:off x="-1612900" y="4252640"/>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Leaf</a:t>
                </a:r>
              </a:p>
              <a:p>
                <a:pPr>
                  <a:lnSpc>
                    <a:spcPct val="65000"/>
                  </a:lnSpc>
                  <a:spcBef>
                    <a:spcPct val="20000"/>
                  </a:spcBef>
                  <a:spcAft>
                    <a:spcPct val="20000"/>
                  </a:spcAft>
                </a:pPr>
                <a:r>
                  <a:rPr lang="en-GB" altLang="en-GB" sz="1000" dirty="0">
                    <a:solidFill>
                      <a:srgbClr val="333333"/>
                    </a:solidFill>
                  </a:rPr>
                  <a:t>RGB= 52, 150, 81</a:t>
                </a:r>
              </a:p>
            </p:txBody>
          </p:sp>
          <p:sp>
            <p:nvSpPr>
              <p:cNvPr id="73" name="Rectangle 109"/>
              <p:cNvSpPr>
                <a:spLocks noChangeArrowheads="1"/>
              </p:cNvSpPr>
              <p:nvPr/>
            </p:nvSpPr>
            <p:spPr bwMode="gray">
              <a:xfrm>
                <a:off x="-1903413" y="1489280"/>
                <a:ext cx="215900" cy="215900"/>
              </a:xfrm>
              <a:prstGeom prst="rect">
                <a:avLst/>
              </a:prstGeom>
              <a:solidFill>
                <a:srgbClr val="696969"/>
              </a:solidFill>
              <a:ln>
                <a:noFill/>
              </a:ln>
              <a:effectLst/>
            </p:spPr>
            <p:txBody>
              <a:bodyPr wrap="square" anchor="ctr">
                <a:noAutofit/>
              </a:bodyPr>
              <a:lstStyle/>
              <a:p>
                <a:endParaRPr lang="en-GB" sz="1000"/>
              </a:p>
            </p:txBody>
          </p:sp>
          <p:sp>
            <p:nvSpPr>
              <p:cNvPr id="74" name="Rectangle 110"/>
              <p:cNvSpPr>
                <a:spLocks noChangeArrowheads="1"/>
              </p:cNvSpPr>
              <p:nvPr/>
            </p:nvSpPr>
            <p:spPr bwMode="gray">
              <a:xfrm>
                <a:off x="-1612900" y="149880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Mid Grey</a:t>
                </a:r>
              </a:p>
              <a:p>
                <a:pPr>
                  <a:lnSpc>
                    <a:spcPct val="65000"/>
                  </a:lnSpc>
                  <a:spcBef>
                    <a:spcPct val="20000"/>
                  </a:spcBef>
                  <a:spcAft>
                    <a:spcPct val="20000"/>
                  </a:spcAft>
                </a:pPr>
                <a:r>
                  <a:rPr lang="en-GB" altLang="en-GB" sz="1000" dirty="0">
                    <a:solidFill>
                      <a:srgbClr val="333333"/>
                    </a:solidFill>
                  </a:rPr>
                  <a:t>RGB= 105, 105, 105</a:t>
                </a:r>
              </a:p>
            </p:txBody>
          </p:sp>
          <p:sp>
            <p:nvSpPr>
              <p:cNvPr id="75" name="Rectangle 111"/>
              <p:cNvSpPr>
                <a:spLocks noChangeArrowheads="1"/>
              </p:cNvSpPr>
              <p:nvPr/>
            </p:nvSpPr>
            <p:spPr bwMode="gray">
              <a:xfrm>
                <a:off x="-1903413" y="1895419"/>
                <a:ext cx="215900" cy="215900"/>
              </a:xfrm>
              <a:prstGeom prst="rect">
                <a:avLst/>
              </a:prstGeom>
              <a:solidFill>
                <a:srgbClr val="333333"/>
              </a:solidFill>
              <a:ln>
                <a:noFill/>
              </a:ln>
              <a:effectLst/>
            </p:spPr>
            <p:txBody>
              <a:bodyPr wrap="square" anchor="ctr">
                <a:noAutofit/>
              </a:bodyPr>
              <a:lstStyle/>
              <a:p>
                <a:endParaRPr lang="en-GB" sz="1000"/>
              </a:p>
            </p:txBody>
          </p:sp>
          <p:sp>
            <p:nvSpPr>
              <p:cNvPr id="76" name="Rectangle 112"/>
              <p:cNvSpPr>
                <a:spLocks noChangeArrowheads="1"/>
              </p:cNvSpPr>
              <p:nvPr/>
            </p:nvSpPr>
            <p:spPr bwMode="gray">
              <a:xfrm>
                <a:off x="-1612900" y="1904944"/>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Text Colour</a:t>
                </a:r>
              </a:p>
              <a:p>
                <a:pPr>
                  <a:lnSpc>
                    <a:spcPct val="65000"/>
                  </a:lnSpc>
                  <a:spcBef>
                    <a:spcPct val="20000"/>
                  </a:spcBef>
                  <a:spcAft>
                    <a:spcPct val="20000"/>
                  </a:spcAft>
                </a:pPr>
                <a:r>
                  <a:rPr lang="en-GB" altLang="en-GB" sz="1000" dirty="0">
                    <a:solidFill>
                      <a:srgbClr val="333333"/>
                    </a:solidFill>
                  </a:rPr>
                  <a:t>RGB= 51, 51, 51</a:t>
                </a:r>
              </a:p>
            </p:txBody>
          </p:sp>
          <p:pic>
            <p:nvPicPr>
              <p:cNvPr id="77" name="Picture 76"/>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804990" y="2022815"/>
                <a:ext cx="154783" cy="138908"/>
              </a:xfrm>
              <a:prstGeom prst="rect">
                <a:avLst/>
              </a:prstGeom>
            </p:spPr>
          </p:pic>
          <p:sp>
            <p:nvSpPr>
              <p:cNvPr id="78" name="Rectangle 111"/>
              <p:cNvSpPr>
                <a:spLocks noChangeArrowheads="1"/>
              </p:cNvSpPr>
              <p:nvPr userDrawn="1"/>
            </p:nvSpPr>
            <p:spPr bwMode="gray">
              <a:xfrm>
                <a:off x="-1903413" y="4979815"/>
                <a:ext cx="215900" cy="215900"/>
              </a:xfrm>
              <a:prstGeom prst="rect">
                <a:avLst/>
              </a:prstGeom>
              <a:solidFill>
                <a:srgbClr val="FF0000"/>
              </a:solidFill>
              <a:ln>
                <a:noFill/>
              </a:ln>
              <a:effectLst/>
            </p:spPr>
            <p:txBody>
              <a:bodyPr wrap="square" anchor="ctr">
                <a:noAutofit/>
              </a:bodyPr>
              <a:lstStyle/>
              <a:p>
                <a:endParaRPr lang="en-GB" sz="1000"/>
              </a:p>
            </p:txBody>
          </p:sp>
          <p:sp>
            <p:nvSpPr>
              <p:cNvPr id="79" name="Rectangle 112"/>
              <p:cNvSpPr>
                <a:spLocks noChangeArrowheads="1"/>
              </p:cNvSpPr>
              <p:nvPr userDrawn="1"/>
            </p:nvSpPr>
            <p:spPr bwMode="gray">
              <a:xfrm>
                <a:off x="-1612900" y="497981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Minus</a:t>
                </a:r>
              </a:p>
              <a:p>
                <a:pPr>
                  <a:lnSpc>
                    <a:spcPct val="65000"/>
                  </a:lnSpc>
                  <a:spcBef>
                    <a:spcPct val="20000"/>
                  </a:spcBef>
                  <a:spcAft>
                    <a:spcPct val="20000"/>
                  </a:spcAft>
                </a:pPr>
                <a:r>
                  <a:rPr lang="en-GB" altLang="en-GB" sz="1000" dirty="0">
                    <a:solidFill>
                      <a:srgbClr val="333333"/>
                    </a:solidFill>
                  </a:rPr>
                  <a:t>RGB= 255, 0, 0</a:t>
                </a:r>
              </a:p>
            </p:txBody>
          </p:sp>
          <p:sp>
            <p:nvSpPr>
              <p:cNvPr id="82" name="Rectangle 111"/>
              <p:cNvSpPr>
                <a:spLocks noChangeArrowheads="1"/>
              </p:cNvSpPr>
              <p:nvPr userDrawn="1"/>
            </p:nvSpPr>
            <p:spPr bwMode="gray">
              <a:xfrm>
                <a:off x="-1903413" y="5343581"/>
                <a:ext cx="215900" cy="215900"/>
              </a:xfrm>
              <a:prstGeom prst="rect">
                <a:avLst/>
              </a:prstGeom>
              <a:solidFill>
                <a:srgbClr val="019649"/>
              </a:solidFill>
              <a:ln>
                <a:noFill/>
              </a:ln>
              <a:effectLst/>
            </p:spPr>
            <p:txBody>
              <a:bodyPr wrap="square" anchor="ctr">
                <a:noAutofit/>
              </a:bodyPr>
              <a:lstStyle/>
              <a:p>
                <a:endParaRPr lang="en-GB" sz="1000"/>
              </a:p>
            </p:txBody>
          </p:sp>
          <p:sp>
            <p:nvSpPr>
              <p:cNvPr id="83" name="Rectangle 112"/>
              <p:cNvSpPr>
                <a:spLocks noChangeArrowheads="1"/>
              </p:cNvSpPr>
              <p:nvPr userDrawn="1"/>
            </p:nvSpPr>
            <p:spPr bwMode="gray">
              <a:xfrm>
                <a:off x="-1612900" y="5353106"/>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Plus</a:t>
                </a:r>
              </a:p>
              <a:p>
                <a:pPr>
                  <a:lnSpc>
                    <a:spcPct val="65000"/>
                  </a:lnSpc>
                  <a:spcBef>
                    <a:spcPct val="20000"/>
                  </a:spcBef>
                  <a:spcAft>
                    <a:spcPct val="20000"/>
                  </a:spcAft>
                </a:pPr>
                <a:r>
                  <a:rPr lang="en-GB" altLang="en-GB" sz="1000" dirty="0">
                    <a:solidFill>
                      <a:srgbClr val="333333"/>
                    </a:solidFill>
                  </a:rPr>
                  <a:t>RGB= 52, 150, 81</a:t>
                </a:r>
              </a:p>
            </p:txBody>
          </p:sp>
          <p:sp>
            <p:nvSpPr>
              <p:cNvPr id="84" name="Rectangle 113"/>
              <p:cNvSpPr>
                <a:spLocks noChangeArrowheads="1"/>
              </p:cNvSpPr>
              <p:nvPr userDrawn="1"/>
            </p:nvSpPr>
            <p:spPr bwMode="gray">
              <a:xfrm>
                <a:off x="-1903413" y="450038"/>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000" b="1" dirty="0">
                    <a:solidFill>
                      <a:srgbClr val="333333"/>
                    </a:solidFill>
                  </a:rPr>
                  <a:t>Primary colours</a:t>
                </a:r>
              </a:p>
            </p:txBody>
          </p:sp>
          <p:sp>
            <p:nvSpPr>
              <p:cNvPr id="86" name="Rectangle 113"/>
              <p:cNvSpPr>
                <a:spLocks noChangeArrowheads="1"/>
              </p:cNvSpPr>
              <p:nvPr userDrawn="1"/>
            </p:nvSpPr>
            <p:spPr bwMode="gray">
              <a:xfrm>
                <a:off x="-1903413" y="2380422"/>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000" b="1" dirty="0">
                    <a:solidFill>
                      <a:srgbClr val="333333"/>
                    </a:solidFill>
                  </a:rPr>
                  <a:t>Secondary colours</a:t>
                </a:r>
              </a:p>
            </p:txBody>
          </p:sp>
          <p:sp>
            <p:nvSpPr>
              <p:cNvPr id="87" name="Rectangle 113"/>
              <p:cNvSpPr>
                <a:spLocks noChangeArrowheads="1"/>
              </p:cNvSpPr>
              <p:nvPr userDrawn="1"/>
            </p:nvSpPr>
            <p:spPr bwMode="gray">
              <a:xfrm>
                <a:off x="-1903413" y="4757632"/>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000" b="1" dirty="0">
                    <a:solidFill>
                      <a:srgbClr val="333333"/>
                    </a:solidFill>
                  </a:rPr>
                  <a:t>Functional colours</a:t>
                </a:r>
              </a:p>
            </p:txBody>
          </p:sp>
        </p:grpSp>
      </p:grpSp>
    </p:spTree>
    <p:extLst>
      <p:ext uri="{BB962C8B-B14F-4D97-AF65-F5344CB8AC3E}">
        <p14:creationId xmlns:p14="http://schemas.microsoft.com/office/powerpoint/2010/main" val="454550112"/>
      </p:ext>
    </p:extLst>
  </p:cSld>
  <p:clrMapOvr>
    <a:masterClrMapping/>
  </p:clrMapOvr>
  <p:extLst>
    <p:ext uri="{DCECCB84-F9BA-43D5-87BE-67443E8EF086}">
      <p15:sldGuideLst xmlns:p15="http://schemas.microsoft.com/office/powerpoint/2012/main">
        <p15:guide id="1" orient="horz" pos="4135"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F Title Slide">
    <p:bg bwMode="gray">
      <p:bgRef idx="1001">
        <a:schemeClr val="bg1"/>
      </p:bgRef>
    </p:bg>
    <p:spTree>
      <p:nvGrpSpPr>
        <p:cNvPr id="1" name=""/>
        <p:cNvGrpSpPr/>
        <p:nvPr/>
      </p:nvGrpSpPr>
      <p:grpSpPr>
        <a:xfrm>
          <a:off x="0" y="0"/>
          <a:ext cx="0" cy="0"/>
          <a:chOff x="0" y="0"/>
          <a:chExt cx="0" cy="0"/>
        </a:xfrm>
      </p:grpSpPr>
      <p:grpSp>
        <p:nvGrpSpPr>
          <p:cNvPr id="35" name="Group 34"/>
          <p:cNvGrpSpPr/>
          <p:nvPr userDrawn="1"/>
        </p:nvGrpSpPr>
        <p:grpSpPr bwMode="gray">
          <a:xfrm>
            <a:off x="0" y="1643199"/>
            <a:ext cx="11339513" cy="3055937"/>
            <a:chOff x="409575" y="3144838"/>
            <a:chExt cx="11339513" cy="3055937"/>
          </a:xfrm>
        </p:grpSpPr>
        <p:sp>
          <p:nvSpPr>
            <p:cNvPr id="37" name="Freeform 5"/>
            <p:cNvSpPr>
              <a:spLocks/>
            </p:cNvSpPr>
            <p:nvPr/>
          </p:nvSpPr>
          <p:spPr bwMode="gray">
            <a:xfrm>
              <a:off x="409575" y="5521325"/>
              <a:ext cx="11339513" cy="679450"/>
            </a:xfrm>
            <a:custGeom>
              <a:avLst/>
              <a:gdLst>
                <a:gd name="T0" fmla="*/ 0 w 2680"/>
                <a:gd name="T1" fmla="*/ 0 h 160"/>
                <a:gd name="T2" fmla="*/ 0 w 2680"/>
                <a:gd name="T3" fmla="*/ 160 h 160"/>
                <a:gd name="T4" fmla="*/ 2656 w 2680"/>
                <a:gd name="T5" fmla="*/ 160 h 160"/>
                <a:gd name="T6" fmla="*/ 2680 w 2680"/>
                <a:gd name="T7" fmla="*/ 136 h 160"/>
                <a:gd name="T8" fmla="*/ 2680 w 2680"/>
                <a:gd name="T9" fmla="*/ 0 h 160"/>
                <a:gd name="T10" fmla="*/ 0 w 2680"/>
                <a:gd name="T11" fmla="*/ 0 h 160"/>
              </a:gdLst>
              <a:ahLst/>
              <a:cxnLst>
                <a:cxn ang="0">
                  <a:pos x="T0" y="T1"/>
                </a:cxn>
                <a:cxn ang="0">
                  <a:pos x="T2" y="T3"/>
                </a:cxn>
                <a:cxn ang="0">
                  <a:pos x="T4" y="T5"/>
                </a:cxn>
                <a:cxn ang="0">
                  <a:pos x="T6" y="T7"/>
                </a:cxn>
                <a:cxn ang="0">
                  <a:pos x="T8" y="T9"/>
                </a:cxn>
                <a:cxn ang="0">
                  <a:pos x="T10" y="T11"/>
                </a:cxn>
              </a:cxnLst>
              <a:rect l="0" t="0" r="r" b="b"/>
              <a:pathLst>
                <a:path w="2680" h="160">
                  <a:moveTo>
                    <a:pt x="0" y="0"/>
                  </a:moveTo>
                  <a:cubicBezTo>
                    <a:pt x="0" y="160"/>
                    <a:pt x="0" y="160"/>
                    <a:pt x="0" y="160"/>
                  </a:cubicBezTo>
                  <a:cubicBezTo>
                    <a:pt x="2656" y="160"/>
                    <a:pt x="2656" y="160"/>
                    <a:pt x="2656" y="160"/>
                  </a:cubicBezTo>
                  <a:cubicBezTo>
                    <a:pt x="2656" y="160"/>
                    <a:pt x="2680" y="160"/>
                    <a:pt x="2680" y="136"/>
                  </a:cubicBezTo>
                  <a:cubicBezTo>
                    <a:pt x="2680" y="0"/>
                    <a:pt x="2680" y="0"/>
                    <a:pt x="2680" y="0"/>
                  </a:cubicBezTo>
                  <a:lnTo>
                    <a:pt x="0" y="0"/>
                  </a:lnTo>
                  <a:close/>
                </a:path>
              </a:pathLst>
            </a:custGeom>
            <a:solidFill>
              <a:srgbClr val="EAEA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9" name="Freeform 6"/>
            <p:cNvSpPr>
              <a:spLocks/>
            </p:cNvSpPr>
            <p:nvPr/>
          </p:nvSpPr>
          <p:spPr bwMode="gray">
            <a:xfrm>
              <a:off x="409575" y="3144838"/>
              <a:ext cx="11339513" cy="2376487"/>
            </a:xfrm>
            <a:custGeom>
              <a:avLst/>
              <a:gdLst>
                <a:gd name="T0" fmla="*/ 0 w 2680"/>
                <a:gd name="T1" fmla="*/ 0 h 560"/>
                <a:gd name="T2" fmla="*/ 0 w 2680"/>
                <a:gd name="T3" fmla="*/ 560 h 560"/>
                <a:gd name="T4" fmla="*/ 2680 w 2680"/>
                <a:gd name="T5" fmla="*/ 560 h 560"/>
                <a:gd name="T6" fmla="*/ 2680 w 2680"/>
                <a:gd name="T7" fmla="*/ 24 h 560"/>
                <a:gd name="T8" fmla="*/ 2656 w 2680"/>
                <a:gd name="T9" fmla="*/ 0 h 560"/>
                <a:gd name="T10" fmla="*/ 0 w 2680"/>
                <a:gd name="T11" fmla="*/ 0 h 560"/>
              </a:gdLst>
              <a:ahLst/>
              <a:cxnLst>
                <a:cxn ang="0">
                  <a:pos x="T0" y="T1"/>
                </a:cxn>
                <a:cxn ang="0">
                  <a:pos x="T2" y="T3"/>
                </a:cxn>
                <a:cxn ang="0">
                  <a:pos x="T4" y="T5"/>
                </a:cxn>
                <a:cxn ang="0">
                  <a:pos x="T6" y="T7"/>
                </a:cxn>
                <a:cxn ang="0">
                  <a:pos x="T8" y="T9"/>
                </a:cxn>
                <a:cxn ang="0">
                  <a:pos x="T10" y="T11"/>
                </a:cxn>
              </a:cxnLst>
              <a:rect l="0" t="0" r="r" b="b"/>
              <a:pathLst>
                <a:path w="2680" h="560">
                  <a:moveTo>
                    <a:pt x="0" y="0"/>
                  </a:moveTo>
                  <a:cubicBezTo>
                    <a:pt x="0" y="560"/>
                    <a:pt x="0" y="560"/>
                    <a:pt x="0" y="560"/>
                  </a:cubicBezTo>
                  <a:cubicBezTo>
                    <a:pt x="2680" y="560"/>
                    <a:pt x="2680" y="560"/>
                    <a:pt x="2680" y="560"/>
                  </a:cubicBezTo>
                  <a:cubicBezTo>
                    <a:pt x="2680" y="24"/>
                    <a:pt x="2680" y="24"/>
                    <a:pt x="2680" y="24"/>
                  </a:cubicBezTo>
                  <a:cubicBezTo>
                    <a:pt x="2680" y="24"/>
                    <a:pt x="2680" y="0"/>
                    <a:pt x="2656" y="0"/>
                  </a:cubicBezTo>
                  <a:lnTo>
                    <a:pt x="0" y="0"/>
                  </a:lnTo>
                  <a:close/>
                </a:path>
              </a:pathLst>
            </a:custGeom>
            <a:solidFill>
              <a:srgbClr val="FF62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
        <p:nvSpPr>
          <p:cNvPr id="8" name="Rectangle 7"/>
          <p:cNvSpPr/>
          <p:nvPr userDrawn="1"/>
        </p:nvSpPr>
        <p:spPr bwMode="gray">
          <a:xfrm>
            <a:off x="1" y="6024880"/>
            <a:ext cx="12190193" cy="8331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dirty="0"/>
          </a:p>
        </p:txBody>
      </p:sp>
      <p:sp>
        <p:nvSpPr>
          <p:cNvPr id="25" name="Title 1"/>
          <p:cNvSpPr>
            <a:spLocks noGrp="1"/>
          </p:cNvSpPr>
          <p:nvPr>
            <p:ph type="ctrTitle"/>
          </p:nvPr>
        </p:nvSpPr>
        <p:spPr bwMode="gray">
          <a:xfrm>
            <a:off x="842433" y="2116800"/>
            <a:ext cx="10313209" cy="1227573"/>
          </a:xfrm>
        </p:spPr>
        <p:txBody>
          <a:bodyPr anchor="ctr" anchorCtr="0">
            <a:noAutofit/>
          </a:bodyPr>
          <a:lstStyle>
            <a:lvl1pPr algn="l">
              <a:lnSpc>
                <a:spcPts val="4600"/>
              </a:lnSpc>
              <a:defRPr sz="4600">
                <a:solidFill>
                  <a:schemeClr val="bg1"/>
                </a:solidFill>
              </a:defRPr>
            </a:lvl1pPr>
          </a:lstStyle>
          <a:p>
            <a:r>
              <a:rPr lang="en-US" noProof="0"/>
              <a:t>Click to edit Master title style</a:t>
            </a:r>
            <a:endParaRPr lang="en-GB" noProof="0" dirty="0"/>
          </a:p>
        </p:txBody>
      </p:sp>
      <p:sp>
        <p:nvSpPr>
          <p:cNvPr id="26" name="Subtitle 2"/>
          <p:cNvSpPr>
            <a:spLocks noGrp="1"/>
          </p:cNvSpPr>
          <p:nvPr>
            <p:ph type="subTitle" idx="1"/>
          </p:nvPr>
        </p:nvSpPr>
        <p:spPr bwMode="gray">
          <a:xfrm>
            <a:off x="842433" y="4240704"/>
            <a:ext cx="7082733" cy="306798"/>
          </a:xfrm>
        </p:spPr>
        <p:txBody>
          <a:bodyPr anchor="ctr" anchorCtr="0">
            <a:noAutofit/>
          </a:bodyPr>
          <a:lstStyle>
            <a:lvl1pPr marL="0" indent="0" algn="l">
              <a:lnSpc>
                <a:spcPts val="2200"/>
              </a:lnSpc>
              <a:buNone/>
              <a:defRPr sz="2000" b="0" i="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noProof="0"/>
              <a:t>Click to edit Master subtitle style</a:t>
            </a:r>
            <a:endParaRPr lang="en-GB" noProof="0" dirty="0"/>
          </a:p>
        </p:txBody>
      </p:sp>
      <p:sp>
        <p:nvSpPr>
          <p:cNvPr id="27" name="Text Placeholder 6"/>
          <p:cNvSpPr>
            <a:spLocks noGrp="1"/>
          </p:cNvSpPr>
          <p:nvPr>
            <p:ph type="body" sz="quarter" idx="11"/>
          </p:nvPr>
        </p:nvSpPr>
        <p:spPr bwMode="gray">
          <a:xfrm>
            <a:off x="842400" y="3556800"/>
            <a:ext cx="10305675" cy="385233"/>
          </a:xfrm>
        </p:spPr>
        <p:txBody>
          <a:bodyPr>
            <a:noAutofit/>
          </a:bodyPr>
          <a:lstStyle>
            <a:lvl1pPr>
              <a:lnSpc>
                <a:spcPts val="2200"/>
              </a:lnSpc>
              <a:defRPr sz="2200">
                <a:solidFill>
                  <a:schemeClr val="bg1"/>
                </a:solidFill>
              </a:defRPr>
            </a:lvl1pPr>
          </a:lstStyle>
          <a:p>
            <a:pPr lvl="0"/>
            <a:r>
              <a:rPr lang="en-US" noProof="0"/>
              <a:t>Click to edit Master text styles</a:t>
            </a:r>
          </a:p>
        </p:txBody>
      </p:sp>
      <p:pic>
        <p:nvPicPr>
          <p:cNvPr id="38" name="Picture 3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73167" y="6203775"/>
            <a:ext cx="1518197" cy="378000"/>
          </a:xfrm>
          <a:prstGeom prst="rect">
            <a:avLst/>
          </a:prstGeom>
        </p:spPr>
      </p:pic>
      <p:sp>
        <p:nvSpPr>
          <p:cNvPr id="36" name="Text Placeholder 2"/>
          <p:cNvSpPr>
            <a:spLocks noGrp="1"/>
          </p:cNvSpPr>
          <p:nvPr>
            <p:ph type="body" sz="quarter" idx="14" hasCustomPrompt="1"/>
          </p:nvPr>
        </p:nvSpPr>
        <p:spPr>
          <a:xfrm>
            <a:off x="8167642" y="4291504"/>
            <a:ext cx="2988000" cy="275612"/>
          </a:xfrm>
        </p:spPr>
        <p:txBody>
          <a:bodyPr tIns="0" bIns="0"/>
          <a:lstStyle>
            <a:lvl1pPr marL="0" indent="0" algn="r">
              <a:lnSpc>
                <a:spcPct val="100000"/>
              </a:lnSpc>
              <a:buNone/>
              <a:defRPr sz="1500">
                <a:solidFill>
                  <a:srgbClr val="000000"/>
                </a:solidFill>
                <a:latin typeface="+mn-lt"/>
              </a:defRPr>
            </a:lvl1pPr>
            <a:lvl2pPr>
              <a:defRPr sz="2200">
                <a:solidFill>
                  <a:srgbClr val="000000"/>
                </a:solidFill>
              </a:defRPr>
            </a:lvl2pPr>
            <a:lvl3pPr>
              <a:defRPr sz="2200">
                <a:solidFill>
                  <a:srgbClr val="000000"/>
                </a:solidFill>
              </a:defRPr>
            </a:lvl3pPr>
            <a:lvl4pPr>
              <a:defRPr sz="2200">
                <a:solidFill>
                  <a:srgbClr val="000000"/>
                </a:solidFill>
              </a:defRPr>
            </a:lvl4pPr>
            <a:lvl5pPr>
              <a:defRPr sz="2200">
                <a:solidFill>
                  <a:srgbClr val="000000"/>
                </a:solidFill>
              </a:defRPr>
            </a:lvl5pPr>
          </a:lstStyle>
          <a:p>
            <a:pPr lvl="0"/>
            <a:r>
              <a:rPr lang="en-GB" noProof="0" dirty="0"/>
              <a:t>Click to edit location and date</a:t>
            </a:r>
          </a:p>
        </p:txBody>
      </p:sp>
      <p:grpSp>
        <p:nvGrpSpPr>
          <p:cNvPr id="42" name="Group 41"/>
          <p:cNvGrpSpPr/>
          <p:nvPr userDrawn="1"/>
        </p:nvGrpSpPr>
        <p:grpSpPr>
          <a:xfrm>
            <a:off x="-2035175" y="0"/>
            <a:ext cx="1881477" cy="5176145"/>
            <a:chOff x="-2035175" y="0"/>
            <a:chExt cx="1881477" cy="5176145"/>
          </a:xfrm>
        </p:grpSpPr>
        <p:sp>
          <p:nvSpPr>
            <p:cNvPr id="43" name="Rectangle 104"/>
            <p:cNvSpPr>
              <a:spLocks noChangeArrowheads="1"/>
            </p:cNvSpPr>
            <p:nvPr userDrawn="1"/>
          </p:nvSpPr>
          <p:spPr bwMode="gray">
            <a:xfrm>
              <a:off x="-2025698" y="0"/>
              <a:ext cx="1872000" cy="5176145"/>
            </a:xfrm>
            <a:prstGeom prst="rect">
              <a:avLst/>
            </a:prstGeom>
            <a:solidFill>
              <a:srgbClr val="EAEAEA"/>
            </a:solidFill>
            <a:ln>
              <a:noFill/>
            </a:ln>
            <a:effectLst/>
          </p:spPr>
          <p:txBody>
            <a:bodyPr wrap="square" lIns="180000" tIns="180000" rIns="180000" bIns="180000" anchor="ctr">
              <a:noAutofit/>
            </a:bodyPr>
            <a:lstStyle/>
            <a:p>
              <a:endParaRPr lang="en-GB" sz="1000" noProof="0" dirty="0"/>
            </a:p>
          </p:txBody>
        </p:sp>
        <p:grpSp>
          <p:nvGrpSpPr>
            <p:cNvPr id="45" name="Group 44"/>
            <p:cNvGrpSpPr/>
            <p:nvPr userDrawn="1"/>
          </p:nvGrpSpPr>
          <p:grpSpPr>
            <a:xfrm>
              <a:off x="-2035175" y="0"/>
              <a:ext cx="1872000" cy="5176145"/>
              <a:chOff x="-2035175" y="0"/>
              <a:chExt cx="1872000" cy="5730106"/>
            </a:xfrm>
          </p:grpSpPr>
          <p:sp>
            <p:nvSpPr>
              <p:cNvPr id="46" name="Rectangle 104"/>
              <p:cNvSpPr>
                <a:spLocks noChangeArrowheads="1"/>
              </p:cNvSpPr>
              <p:nvPr/>
            </p:nvSpPr>
            <p:spPr bwMode="gray">
              <a:xfrm>
                <a:off x="-2035175" y="4673798"/>
                <a:ext cx="1872000" cy="1056308"/>
              </a:xfrm>
              <a:prstGeom prst="rect">
                <a:avLst/>
              </a:prstGeom>
              <a:solidFill>
                <a:srgbClr val="EAEAEA"/>
              </a:solidFill>
              <a:ln>
                <a:noFill/>
              </a:ln>
              <a:effectLst/>
            </p:spPr>
            <p:txBody>
              <a:bodyPr wrap="square" lIns="180000" tIns="180000" rIns="180000" bIns="180000" anchor="ctr">
                <a:noAutofit/>
              </a:bodyPr>
              <a:lstStyle/>
              <a:p>
                <a:endParaRPr lang="en-GB" sz="1000"/>
              </a:p>
            </p:txBody>
          </p:sp>
          <p:sp>
            <p:nvSpPr>
              <p:cNvPr id="47" name="Rectangle 104"/>
              <p:cNvSpPr>
                <a:spLocks noChangeArrowheads="1"/>
              </p:cNvSpPr>
              <p:nvPr userDrawn="1"/>
            </p:nvSpPr>
            <p:spPr bwMode="gray">
              <a:xfrm>
                <a:off x="-2035175" y="0"/>
                <a:ext cx="1872000" cy="4709801"/>
              </a:xfrm>
              <a:prstGeom prst="rect">
                <a:avLst/>
              </a:prstGeom>
              <a:solidFill>
                <a:srgbClr val="EAEAEA"/>
              </a:solidFill>
              <a:ln>
                <a:noFill/>
              </a:ln>
              <a:effectLst/>
            </p:spPr>
            <p:txBody>
              <a:bodyPr wrap="square" lIns="180000" tIns="180000" rIns="180000" bIns="180000" anchor="ctr">
                <a:noAutofit/>
              </a:bodyPr>
              <a:lstStyle/>
              <a:p>
                <a:endParaRPr lang="en-GB" sz="1000"/>
              </a:p>
            </p:txBody>
          </p:sp>
          <p:sp>
            <p:nvSpPr>
              <p:cNvPr id="48" name="Rectangle 105"/>
              <p:cNvSpPr>
                <a:spLocks noChangeArrowheads="1"/>
              </p:cNvSpPr>
              <p:nvPr userDrawn="1"/>
            </p:nvSpPr>
            <p:spPr bwMode="gray">
              <a:xfrm>
                <a:off x="-1903413" y="665771"/>
                <a:ext cx="215900" cy="215900"/>
              </a:xfrm>
              <a:prstGeom prst="rect">
                <a:avLst/>
              </a:prstGeom>
              <a:solidFill>
                <a:srgbClr val="FF6200"/>
              </a:solidFill>
              <a:ln>
                <a:noFill/>
              </a:ln>
              <a:effectLst/>
            </p:spPr>
            <p:txBody>
              <a:bodyPr wrap="square" anchor="ctr">
                <a:noAutofit/>
              </a:bodyPr>
              <a:lstStyle/>
              <a:p>
                <a:endParaRPr lang="en-GB" sz="1000"/>
              </a:p>
            </p:txBody>
          </p:sp>
          <p:sp>
            <p:nvSpPr>
              <p:cNvPr id="49" name="Rectangle 106"/>
              <p:cNvSpPr>
                <a:spLocks noChangeArrowheads="1"/>
              </p:cNvSpPr>
              <p:nvPr userDrawn="1"/>
            </p:nvSpPr>
            <p:spPr bwMode="gray">
              <a:xfrm>
                <a:off x="-1612900" y="675296"/>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Orange</a:t>
                </a:r>
              </a:p>
              <a:p>
                <a:pPr>
                  <a:lnSpc>
                    <a:spcPct val="65000"/>
                  </a:lnSpc>
                  <a:spcBef>
                    <a:spcPct val="20000"/>
                  </a:spcBef>
                  <a:spcAft>
                    <a:spcPct val="20000"/>
                  </a:spcAft>
                </a:pPr>
                <a:r>
                  <a:rPr lang="en-GB" altLang="en-GB" sz="1000" dirty="0">
                    <a:solidFill>
                      <a:srgbClr val="333333"/>
                    </a:solidFill>
                  </a:rPr>
                  <a:t>RGB= 255, 98, 0</a:t>
                </a:r>
              </a:p>
            </p:txBody>
          </p:sp>
          <p:sp>
            <p:nvSpPr>
              <p:cNvPr id="50" name="Rectangle 107"/>
              <p:cNvSpPr>
                <a:spLocks noChangeArrowheads="1"/>
              </p:cNvSpPr>
              <p:nvPr userDrawn="1"/>
            </p:nvSpPr>
            <p:spPr bwMode="gray">
              <a:xfrm>
                <a:off x="-1903413" y="1055027"/>
                <a:ext cx="215900" cy="215900"/>
              </a:xfrm>
              <a:prstGeom prst="rect">
                <a:avLst/>
              </a:prstGeom>
              <a:solidFill>
                <a:srgbClr val="A8A8A8"/>
              </a:solidFill>
              <a:ln>
                <a:noFill/>
              </a:ln>
              <a:effectLst/>
            </p:spPr>
            <p:txBody>
              <a:bodyPr wrap="square" anchor="ctr">
                <a:noAutofit/>
              </a:bodyPr>
              <a:lstStyle/>
              <a:p>
                <a:endParaRPr lang="en-GB" sz="1000"/>
              </a:p>
            </p:txBody>
          </p:sp>
          <p:sp>
            <p:nvSpPr>
              <p:cNvPr id="51" name="Rectangle 108"/>
              <p:cNvSpPr>
                <a:spLocks noChangeArrowheads="1"/>
              </p:cNvSpPr>
              <p:nvPr userDrawn="1"/>
            </p:nvSpPr>
            <p:spPr bwMode="gray">
              <a:xfrm>
                <a:off x="-1612900" y="1080427"/>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Light Grey</a:t>
                </a:r>
              </a:p>
              <a:p>
                <a:pPr>
                  <a:lnSpc>
                    <a:spcPct val="65000"/>
                  </a:lnSpc>
                  <a:spcBef>
                    <a:spcPct val="20000"/>
                  </a:spcBef>
                  <a:spcAft>
                    <a:spcPct val="20000"/>
                  </a:spcAft>
                </a:pPr>
                <a:r>
                  <a:rPr lang="en-GB" altLang="en-GB" sz="1000" dirty="0">
                    <a:solidFill>
                      <a:srgbClr val="333333"/>
                    </a:solidFill>
                  </a:rPr>
                  <a:t>RGB= 168, 168, 168</a:t>
                </a:r>
              </a:p>
            </p:txBody>
          </p:sp>
          <p:sp>
            <p:nvSpPr>
              <p:cNvPr id="52" name="Rectangle 109"/>
              <p:cNvSpPr>
                <a:spLocks noChangeArrowheads="1"/>
              </p:cNvSpPr>
              <p:nvPr userDrawn="1"/>
            </p:nvSpPr>
            <p:spPr bwMode="gray">
              <a:xfrm>
                <a:off x="-1903413" y="2583180"/>
                <a:ext cx="215900" cy="215900"/>
              </a:xfrm>
              <a:prstGeom prst="rect">
                <a:avLst/>
              </a:prstGeom>
              <a:solidFill>
                <a:srgbClr val="525199"/>
              </a:solidFill>
              <a:ln>
                <a:noFill/>
              </a:ln>
              <a:effectLst/>
            </p:spPr>
            <p:txBody>
              <a:bodyPr wrap="square" anchor="ctr">
                <a:noAutofit/>
              </a:bodyPr>
              <a:lstStyle/>
              <a:p>
                <a:endParaRPr lang="en-GB" sz="1000"/>
              </a:p>
            </p:txBody>
          </p:sp>
          <p:sp>
            <p:nvSpPr>
              <p:cNvPr id="53" name="Rectangle 110"/>
              <p:cNvSpPr>
                <a:spLocks noChangeArrowheads="1"/>
              </p:cNvSpPr>
              <p:nvPr userDrawn="1"/>
            </p:nvSpPr>
            <p:spPr bwMode="gray">
              <a:xfrm>
                <a:off x="-1612900" y="259270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Indigo</a:t>
                </a:r>
              </a:p>
              <a:p>
                <a:pPr>
                  <a:lnSpc>
                    <a:spcPct val="65000"/>
                  </a:lnSpc>
                  <a:spcBef>
                    <a:spcPct val="20000"/>
                  </a:spcBef>
                  <a:spcAft>
                    <a:spcPct val="20000"/>
                  </a:spcAft>
                </a:pPr>
                <a:r>
                  <a:rPr lang="en-GB" altLang="en-GB" sz="1000" dirty="0">
                    <a:solidFill>
                      <a:srgbClr val="333333"/>
                    </a:solidFill>
                  </a:rPr>
                  <a:t>RGB= 82, 81, 153</a:t>
                </a:r>
              </a:p>
            </p:txBody>
          </p:sp>
          <p:sp>
            <p:nvSpPr>
              <p:cNvPr id="54" name="Rectangle 111"/>
              <p:cNvSpPr>
                <a:spLocks noChangeArrowheads="1"/>
              </p:cNvSpPr>
              <p:nvPr userDrawn="1"/>
            </p:nvSpPr>
            <p:spPr bwMode="gray">
              <a:xfrm>
                <a:off x="-1903413" y="3009234"/>
                <a:ext cx="215900" cy="215900"/>
              </a:xfrm>
              <a:prstGeom prst="rect">
                <a:avLst/>
              </a:prstGeom>
              <a:solidFill>
                <a:srgbClr val="60A6DA"/>
              </a:solidFill>
              <a:ln>
                <a:noFill/>
              </a:ln>
              <a:effectLst/>
            </p:spPr>
            <p:txBody>
              <a:bodyPr wrap="square" anchor="ctr">
                <a:noAutofit/>
              </a:bodyPr>
              <a:lstStyle/>
              <a:p>
                <a:endParaRPr lang="en-GB" sz="1000"/>
              </a:p>
            </p:txBody>
          </p:sp>
          <p:sp>
            <p:nvSpPr>
              <p:cNvPr id="55" name="Rectangle 112"/>
              <p:cNvSpPr>
                <a:spLocks noChangeArrowheads="1"/>
              </p:cNvSpPr>
              <p:nvPr userDrawn="1"/>
            </p:nvSpPr>
            <p:spPr bwMode="gray">
              <a:xfrm>
                <a:off x="-1612900" y="3009234"/>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Sky</a:t>
                </a:r>
              </a:p>
              <a:p>
                <a:pPr>
                  <a:lnSpc>
                    <a:spcPct val="65000"/>
                  </a:lnSpc>
                  <a:spcBef>
                    <a:spcPct val="20000"/>
                  </a:spcBef>
                  <a:spcAft>
                    <a:spcPct val="20000"/>
                  </a:spcAft>
                </a:pPr>
                <a:r>
                  <a:rPr lang="en-GB" altLang="en-GB" sz="1000" dirty="0">
                    <a:solidFill>
                      <a:srgbClr val="333333"/>
                    </a:solidFill>
                  </a:rPr>
                  <a:t>RGB= 96, 166, 218</a:t>
                </a:r>
              </a:p>
            </p:txBody>
          </p:sp>
          <p:sp>
            <p:nvSpPr>
              <p:cNvPr id="56" name="Rectangle 113"/>
              <p:cNvSpPr>
                <a:spLocks noChangeArrowheads="1"/>
              </p:cNvSpPr>
              <p:nvPr userDrawn="1"/>
            </p:nvSpPr>
            <p:spPr bwMode="gray">
              <a:xfrm>
                <a:off x="-1903413"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200" b="1" dirty="0">
                    <a:solidFill>
                      <a:srgbClr val="333333"/>
                    </a:solidFill>
                  </a:rPr>
                  <a:t>Colour guidelines</a:t>
                </a:r>
              </a:p>
            </p:txBody>
          </p:sp>
          <p:sp>
            <p:nvSpPr>
              <p:cNvPr id="57" name="Rectangle 107"/>
              <p:cNvSpPr>
                <a:spLocks noChangeArrowheads="1"/>
              </p:cNvSpPr>
              <p:nvPr/>
            </p:nvSpPr>
            <p:spPr bwMode="gray">
              <a:xfrm>
                <a:off x="-1903413" y="3435288"/>
                <a:ext cx="215900" cy="215900"/>
              </a:xfrm>
              <a:prstGeom prst="rect">
                <a:avLst/>
              </a:prstGeom>
              <a:solidFill>
                <a:srgbClr val="AB0066"/>
              </a:solidFill>
              <a:ln>
                <a:noFill/>
              </a:ln>
              <a:effectLst/>
            </p:spPr>
            <p:txBody>
              <a:bodyPr wrap="square" anchor="ctr">
                <a:noAutofit/>
              </a:bodyPr>
              <a:lstStyle/>
              <a:p>
                <a:endParaRPr lang="en-GB" sz="1000"/>
              </a:p>
            </p:txBody>
          </p:sp>
          <p:sp>
            <p:nvSpPr>
              <p:cNvPr id="58" name="Rectangle 108"/>
              <p:cNvSpPr>
                <a:spLocks noChangeArrowheads="1"/>
              </p:cNvSpPr>
              <p:nvPr/>
            </p:nvSpPr>
            <p:spPr bwMode="gray">
              <a:xfrm>
                <a:off x="-1612900" y="3434952"/>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Fuchsia</a:t>
                </a:r>
              </a:p>
              <a:p>
                <a:pPr>
                  <a:lnSpc>
                    <a:spcPct val="65000"/>
                  </a:lnSpc>
                  <a:spcBef>
                    <a:spcPct val="20000"/>
                  </a:spcBef>
                  <a:spcAft>
                    <a:spcPct val="20000"/>
                  </a:spcAft>
                </a:pPr>
                <a:r>
                  <a:rPr lang="en-GB" altLang="en-GB" sz="1000" dirty="0">
                    <a:solidFill>
                      <a:srgbClr val="333333"/>
                    </a:solidFill>
                  </a:rPr>
                  <a:t>RGB= 171, 0, 102</a:t>
                </a:r>
              </a:p>
            </p:txBody>
          </p:sp>
          <p:sp>
            <p:nvSpPr>
              <p:cNvPr id="59" name="Rectangle 109"/>
              <p:cNvSpPr>
                <a:spLocks noChangeArrowheads="1"/>
              </p:cNvSpPr>
              <p:nvPr/>
            </p:nvSpPr>
            <p:spPr bwMode="gray">
              <a:xfrm>
                <a:off x="-1903413" y="3853390"/>
                <a:ext cx="215900" cy="215900"/>
              </a:xfrm>
              <a:prstGeom prst="rect">
                <a:avLst/>
              </a:prstGeom>
              <a:solidFill>
                <a:srgbClr val="D0D93C"/>
              </a:solidFill>
              <a:ln>
                <a:noFill/>
              </a:ln>
              <a:effectLst/>
            </p:spPr>
            <p:txBody>
              <a:bodyPr wrap="square" anchor="ctr">
                <a:noAutofit/>
              </a:bodyPr>
              <a:lstStyle/>
              <a:p>
                <a:endParaRPr lang="en-GB" sz="1000"/>
              </a:p>
            </p:txBody>
          </p:sp>
          <p:sp>
            <p:nvSpPr>
              <p:cNvPr id="60" name="Rectangle 110"/>
              <p:cNvSpPr>
                <a:spLocks noChangeArrowheads="1"/>
              </p:cNvSpPr>
              <p:nvPr/>
            </p:nvSpPr>
            <p:spPr bwMode="gray">
              <a:xfrm>
                <a:off x="-1612900" y="385218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Lime</a:t>
                </a:r>
              </a:p>
              <a:p>
                <a:pPr>
                  <a:lnSpc>
                    <a:spcPct val="65000"/>
                  </a:lnSpc>
                  <a:spcBef>
                    <a:spcPct val="20000"/>
                  </a:spcBef>
                  <a:spcAft>
                    <a:spcPct val="20000"/>
                  </a:spcAft>
                </a:pPr>
                <a:r>
                  <a:rPr lang="en-GB" altLang="en-GB" sz="1000" dirty="0">
                    <a:solidFill>
                      <a:srgbClr val="333333"/>
                    </a:solidFill>
                  </a:rPr>
                  <a:t>RGB= 208, 217, 60</a:t>
                </a:r>
              </a:p>
            </p:txBody>
          </p:sp>
          <p:sp>
            <p:nvSpPr>
              <p:cNvPr id="61" name="Rectangle 111"/>
              <p:cNvSpPr>
                <a:spLocks noChangeArrowheads="1"/>
              </p:cNvSpPr>
              <p:nvPr/>
            </p:nvSpPr>
            <p:spPr bwMode="gray">
              <a:xfrm>
                <a:off x="-1903413" y="4247638"/>
                <a:ext cx="215900" cy="215900"/>
              </a:xfrm>
              <a:prstGeom prst="rect">
                <a:avLst/>
              </a:prstGeom>
              <a:solidFill>
                <a:srgbClr val="019649"/>
              </a:solidFill>
              <a:ln>
                <a:noFill/>
              </a:ln>
              <a:effectLst/>
            </p:spPr>
            <p:txBody>
              <a:bodyPr wrap="square" anchor="ctr">
                <a:noAutofit/>
              </a:bodyPr>
              <a:lstStyle/>
              <a:p>
                <a:endParaRPr lang="en-GB" sz="1000"/>
              </a:p>
            </p:txBody>
          </p:sp>
          <p:sp>
            <p:nvSpPr>
              <p:cNvPr id="62" name="Rectangle 112"/>
              <p:cNvSpPr>
                <a:spLocks noChangeArrowheads="1"/>
              </p:cNvSpPr>
              <p:nvPr/>
            </p:nvSpPr>
            <p:spPr bwMode="gray">
              <a:xfrm>
                <a:off x="-1612900" y="4252640"/>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Leaf</a:t>
                </a:r>
              </a:p>
              <a:p>
                <a:pPr>
                  <a:lnSpc>
                    <a:spcPct val="65000"/>
                  </a:lnSpc>
                  <a:spcBef>
                    <a:spcPct val="20000"/>
                  </a:spcBef>
                  <a:spcAft>
                    <a:spcPct val="20000"/>
                  </a:spcAft>
                </a:pPr>
                <a:r>
                  <a:rPr lang="en-GB" altLang="en-GB" sz="1000" dirty="0">
                    <a:solidFill>
                      <a:srgbClr val="333333"/>
                    </a:solidFill>
                  </a:rPr>
                  <a:t>RGB= 52, 150, 81</a:t>
                </a:r>
              </a:p>
            </p:txBody>
          </p:sp>
          <p:sp>
            <p:nvSpPr>
              <p:cNvPr id="63" name="Rectangle 109"/>
              <p:cNvSpPr>
                <a:spLocks noChangeArrowheads="1"/>
              </p:cNvSpPr>
              <p:nvPr/>
            </p:nvSpPr>
            <p:spPr bwMode="gray">
              <a:xfrm>
                <a:off x="-1903413" y="1489280"/>
                <a:ext cx="215900" cy="215900"/>
              </a:xfrm>
              <a:prstGeom prst="rect">
                <a:avLst/>
              </a:prstGeom>
              <a:solidFill>
                <a:srgbClr val="696969"/>
              </a:solidFill>
              <a:ln>
                <a:noFill/>
              </a:ln>
              <a:effectLst/>
            </p:spPr>
            <p:txBody>
              <a:bodyPr wrap="square" anchor="ctr">
                <a:noAutofit/>
              </a:bodyPr>
              <a:lstStyle/>
              <a:p>
                <a:endParaRPr lang="en-GB" sz="1000"/>
              </a:p>
            </p:txBody>
          </p:sp>
          <p:sp>
            <p:nvSpPr>
              <p:cNvPr id="64" name="Rectangle 110"/>
              <p:cNvSpPr>
                <a:spLocks noChangeArrowheads="1"/>
              </p:cNvSpPr>
              <p:nvPr/>
            </p:nvSpPr>
            <p:spPr bwMode="gray">
              <a:xfrm>
                <a:off x="-1612900" y="149880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Mid Grey</a:t>
                </a:r>
              </a:p>
              <a:p>
                <a:pPr>
                  <a:lnSpc>
                    <a:spcPct val="65000"/>
                  </a:lnSpc>
                  <a:spcBef>
                    <a:spcPct val="20000"/>
                  </a:spcBef>
                  <a:spcAft>
                    <a:spcPct val="20000"/>
                  </a:spcAft>
                </a:pPr>
                <a:r>
                  <a:rPr lang="en-GB" altLang="en-GB" sz="1000" dirty="0">
                    <a:solidFill>
                      <a:srgbClr val="333333"/>
                    </a:solidFill>
                  </a:rPr>
                  <a:t>RGB= 105, 105, 105</a:t>
                </a:r>
              </a:p>
            </p:txBody>
          </p:sp>
          <p:sp>
            <p:nvSpPr>
              <p:cNvPr id="65" name="Rectangle 111"/>
              <p:cNvSpPr>
                <a:spLocks noChangeArrowheads="1"/>
              </p:cNvSpPr>
              <p:nvPr/>
            </p:nvSpPr>
            <p:spPr bwMode="gray">
              <a:xfrm>
                <a:off x="-1903413" y="1895419"/>
                <a:ext cx="215900" cy="215900"/>
              </a:xfrm>
              <a:prstGeom prst="rect">
                <a:avLst/>
              </a:prstGeom>
              <a:solidFill>
                <a:srgbClr val="333333"/>
              </a:solidFill>
              <a:ln>
                <a:noFill/>
              </a:ln>
              <a:effectLst/>
            </p:spPr>
            <p:txBody>
              <a:bodyPr wrap="square" anchor="ctr">
                <a:noAutofit/>
              </a:bodyPr>
              <a:lstStyle/>
              <a:p>
                <a:endParaRPr lang="en-GB" sz="1000"/>
              </a:p>
            </p:txBody>
          </p:sp>
          <p:sp>
            <p:nvSpPr>
              <p:cNvPr id="84" name="Rectangle 112"/>
              <p:cNvSpPr>
                <a:spLocks noChangeArrowheads="1"/>
              </p:cNvSpPr>
              <p:nvPr/>
            </p:nvSpPr>
            <p:spPr bwMode="gray">
              <a:xfrm>
                <a:off x="-1612900" y="1904944"/>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Text Colour</a:t>
                </a:r>
              </a:p>
              <a:p>
                <a:pPr>
                  <a:lnSpc>
                    <a:spcPct val="65000"/>
                  </a:lnSpc>
                  <a:spcBef>
                    <a:spcPct val="20000"/>
                  </a:spcBef>
                  <a:spcAft>
                    <a:spcPct val="20000"/>
                  </a:spcAft>
                </a:pPr>
                <a:r>
                  <a:rPr lang="en-GB" altLang="en-GB" sz="1000" dirty="0">
                    <a:solidFill>
                      <a:srgbClr val="333333"/>
                    </a:solidFill>
                  </a:rPr>
                  <a:t>RGB= 51, 51, 51</a:t>
                </a:r>
              </a:p>
            </p:txBody>
          </p:sp>
          <p:pic>
            <p:nvPicPr>
              <p:cNvPr id="85" name="Picture 84"/>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804990" y="2022815"/>
                <a:ext cx="154783" cy="138908"/>
              </a:xfrm>
              <a:prstGeom prst="rect">
                <a:avLst/>
              </a:prstGeom>
            </p:spPr>
          </p:pic>
          <p:sp>
            <p:nvSpPr>
              <p:cNvPr id="88" name="Rectangle 111"/>
              <p:cNvSpPr>
                <a:spLocks noChangeArrowheads="1"/>
              </p:cNvSpPr>
              <p:nvPr userDrawn="1"/>
            </p:nvSpPr>
            <p:spPr bwMode="gray">
              <a:xfrm>
                <a:off x="-1903413" y="4979815"/>
                <a:ext cx="215900" cy="215900"/>
              </a:xfrm>
              <a:prstGeom prst="rect">
                <a:avLst/>
              </a:prstGeom>
              <a:solidFill>
                <a:srgbClr val="FF0000"/>
              </a:solidFill>
              <a:ln>
                <a:noFill/>
              </a:ln>
              <a:effectLst/>
            </p:spPr>
            <p:txBody>
              <a:bodyPr wrap="square" anchor="ctr">
                <a:noAutofit/>
              </a:bodyPr>
              <a:lstStyle/>
              <a:p>
                <a:endParaRPr lang="en-GB" sz="1000"/>
              </a:p>
            </p:txBody>
          </p:sp>
          <p:sp>
            <p:nvSpPr>
              <p:cNvPr id="89" name="Rectangle 112"/>
              <p:cNvSpPr>
                <a:spLocks noChangeArrowheads="1"/>
              </p:cNvSpPr>
              <p:nvPr userDrawn="1"/>
            </p:nvSpPr>
            <p:spPr bwMode="gray">
              <a:xfrm>
                <a:off x="-1612900" y="497981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Minus</a:t>
                </a:r>
              </a:p>
              <a:p>
                <a:pPr>
                  <a:lnSpc>
                    <a:spcPct val="65000"/>
                  </a:lnSpc>
                  <a:spcBef>
                    <a:spcPct val="20000"/>
                  </a:spcBef>
                  <a:spcAft>
                    <a:spcPct val="20000"/>
                  </a:spcAft>
                </a:pPr>
                <a:r>
                  <a:rPr lang="en-GB" altLang="en-GB" sz="1000" dirty="0">
                    <a:solidFill>
                      <a:srgbClr val="333333"/>
                    </a:solidFill>
                  </a:rPr>
                  <a:t>RGB= 255, 0, 0</a:t>
                </a:r>
              </a:p>
            </p:txBody>
          </p:sp>
          <p:sp>
            <p:nvSpPr>
              <p:cNvPr id="90" name="Rectangle 111"/>
              <p:cNvSpPr>
                <a:spLocks noChangeArrowheads="1"/>
              </p:cNvSpPr>
              <p:nvPr userDrawn="1"/>
            </p:nvSpPr>
            <p:spPr bwMode="gray">
              <a:xfrm>
                <a:off x="-1903413" y="5343581"/>
                <a:ext cx="215900" cy="215900"/>
              </a:xfrm>
              <a:prstGeom prst="rect">
                <a:avLst/>
              </a:prstGeom>
              <a:solidFill>
                <a:srgbClr val="019649"/>
              </a:solidFill>
              <a:ln>
                <a:noFill/>
              </a:ln>
              <a:effectLst/>
            </p:spPr>
            <p:txBody>
              <a:bodyPr wrap="square" anchor="ctr">
                <a:noAutofit/>
              </a:bodyPr>
              <a:lstStyle/>
              <a:p>
                <a:endParaRPr lang="en-GB" sz="1000"/>
              </a:p>
            </p:txBody>
          </p:sp>
          <p:sp>
            <p:nvSpPr>
              <p:cNvPr id="91" name="Rectangle 112"/>
              <p:cNvSpPr>
                <a:spLocks noChangeArrowheads="1"/>
              </p:cNvSpPr>
              <p:nvPr userDrawn="1"/>
            </p:nvSpPr>
            <p:spPr bwMode="gray">
              <a:xfrm>
                <a:off x="-1612900" y="5353106"/>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Plus</a:t>
                </a:r>
              </a:p>
              <a:p>
                <a:pPr>
                  <a:lnSpc>
                    <a:spcPct val="65000"/>
                  </a:lnSpc>
                  <a:spcBef>
                    <a:spcPct val="20000"/>
                  </a:spcBef>
                  <a:spcAft>
                    <a:spcPct val="20000"/>
                  </a:spcAft>
                </a:pPr>
                <a:r>
                  <a:rPr lang="en-GB" altLang="en-GB" sz="1000" dirty="0">
                    <a:solidFill>
                      <a:srgbClr val="333333"/>
                    </a:solidFill>
                  </a:rPr>
                  <a:t>RGB= 52, 150, 81</a:t>
                </a:r>
              </a:p>
            </p:txBody>
          </p:sp>
          <p:sp>
            <p:nvSpPr>
              <p:cNvPr id="92" name="Rectangle 113"/>
              <p:cNvSpPr>
                <a:spLocks noChangeArrowheads="1"/>
              </p:cNvSpPr>
              <p:nvPr userDrawn="1"/>
            </p:nvSpPr>
            <p:spPr bwMode="gray">
              <a:xfrm>
                <a:off x="-1903413" y="450038"/>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000" b="1" dirty="0">
                    <a:solidFill>
                      <a:srgbClr val="333333"/>
                    </a:solidFill>
                  </a:rPr>
                  <a:t>Primary colours</a:t>
                </a:r>
              </a:p>
            </p:txBody>
          </p:sp>
          <p:sp>
            <p:nvSpPr>
              <p:cNvPr id="93" name="Rectangle 113"/>
              <p:cNvSpPr>
                <a:spLocks noChangeArrowheads="1"/>
              </p:cNvSpPr>
              <p:nvPr userDrawn="1"/>
            </p:nvSpPr>
            <p:spPr bwMode="gray">
              <a:xfrm>
                <a:off x="-1903413" y="2380422"/>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000" b="1" dirty="0">
                    <a:solidFill>
                      <a:srgbClr val="333333"/>
                    </a:solidFill>
                  </a:rPr>
                  <a:t>Secondary colours</a:t>
                </a:r>
              </a:p>
            </p:txBody>
          </p:sp>
          <p:sp>
            <p:nvSpPr>
              <p:cNvPr id="94" name="Rectangle 113"/>
              <p:cNvSpPr>
                <a:spLocks noChangeArrowheads="1"/>
              </p:cNvSpPr>
              <p:nvPr userDrawn="1"/>
            </p:nvSpPr>
            <p:spPr bwMode="gray">
              <a:xfrm>
                <a:off x="-1903413" y="4757632"/>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000" b="1" dirty="0">
                    <a:solidFill>
                      <a:srgbClr val="333333"/>
                    </a:solidFill>
                  </a:rPr>
                  <a:t>Functional colours</a:t>
                </a:r>
              </a:p>
            </p:txBody>
          </p:sp>
        </p:grpSp>
      </p:grpSp>
      <p:pic>
        <p:nvPicPr>
          <p:cNvPr id="66" name="Picture 65"/>
          <p:cNvPicPr>
            <a:picLocks noChangeAspect="1"/>
          </p:cNvPicPr>
          <p:nvPr userDrawn="1"/>
        </p:nvPicPr>
        <p:blipFill>
          <a:blip r:embed="rId4"/>
          <a:stretch>
            <a:fillRect/>
          </a:stretch>
        </p:blipFill>
        <p:spPr>
          <a:xfrm>
            <a:off x="660400" y="6076157"/>
            <a:ext cx="2552107" cy="766800"/>
          </a:xfrm>
          <a:prstGeom prst="rect">
            <a:avLst/>
          </a:prstGeom>
        </p:spPr>
      </p:pic>
    </p:spTree>
    <p:extLst>
      <p:ext uri="{BB962C8B-B14F-4D97-AF65-F5344CB8AC3E}">
        <p14:creationId xmlns:p14="http://schemas.microsoft.com/office/powerpoint/2010/main" val="218941820"/>
      </p:ext>
    </p:extLst>
  </p:cSld>
  <p:clrMapOvr>
    <a:masterClrMapping/>
  </p:clrMapOvr>
  <p:extLst>
    <p:ext uri="{DCECCB84-F9BA-43D5-87BE-67443E8EF086}">
      <p15:sldGuideLst xmlns:p15="http://schemas.microsoft.com/office/powerpoint/2012/main">
        <p15:guide id="1" orient="horz" pos="4135">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F Title Slide Full Picture">
    <p:spTree>
      <p:nvGrpSpPr>
        <p:cNvPr id="1" name=""/>
        <p:cNvGrpSpPr/>
        <p:nvPr/>
      </p:nvGrpSpPr>
      <p:grpSpPr>
        <a:xfrm>
          <a:off x="0" y="0"/>
          <a:ext cx="0" cy="0"/>
          <a:chOff x="0" y="0"/>
          <a:chExt cx="0" cy="0"/>
        </a:xfrm>
      </p:grpSpPr>
      <p:grpSp>
        <p:nvGrpSpPr>
          <p:cNvPr id="74" name="Group 73"/>
          <p:cNvGrpSpPr>
            <a:grpSpLocks noChangeAspect="1"/>
          </p:cNvGrpSpPr>
          <p:nvPr userDrawn="1"/>
        </p:nvGrpSpPr>
        <p:grpSpPr bwMode="gray">
          <a:xfrm>
            <a:off x="0" y="1643199"/>
            <a:ext cx="5909320" cy="3045600"/>
            <a:chOff x="3465513" y="2070100"/>
            <a:chExt cx="5260975" cy="2711450"/>
          </a:xfrm>
        </p:grpSpPr>
        <p:sp>
          <p:nvSpPr>
            <p:cNvPr id="75" name="Freeform 5"/>
            <p:cNvSpPr>
              <a:spLocks/>
            </p:cNvSpPr>
            <p:nvPr userDrawn="1"/>
          </p:nvSpPr>
          <p:spPr bwMode="gray">
            <a:xfrm>
              <a:off x="3465513" y="4095750"/>
              <a:ext cx="5260975" cy="685800"/>
            </a:xfrm>
            <a:custGeom>
              <a:avLst/>
              <a:gdLst>
                <a:gd name="T0" fmla="*/ 0 w 1400"/>
                <a:gd name="T1" fmla="*/ 0 h 182"/>
                <a:gd name="T2" fmla="*/ 0 w 1400"/>
                <a:gd name="T3" fmla="*/ 182 h 182"/>
                <a:gd name="T4" fmla="*/ 1376 w 1400"/>
                <a:gd name="T5" fmla="*/ 182 h 182"/>
                <a:gd name="T6" fmla="*/ 1400 w 1400"/>
                <a:gd name="T7" fmla="*/ 158 h 182"/>
                <a:gd name="T8" fmla="*/ 1400 w 1400"/>
                <a:gd name="T9" fmla="*/ 0 h 182"/>
                <a:gd name="T10" fmla="*/ 0 w 1400"/>
                <a:gd name="T11" fmla="*/ 0 h 182"/>
              </a:gdLst>
              <a:ahLst/>
              <a:cxnLst>
                <a:cxn ang="0">
                  <a:pos x="T0" y="T1"/>
                </a:cxn>
                <a:cxn ang="0">
                  <a:pos x="T2" y="T3"/>
                </a:cxn>
                <a:cxn ang="0">
                  <a:pos x="T4" y="T5"/>
                </a:cxn>
                <a:cxn ang="0">
                  <a:pos x="T6" y="T7"/>
                </a:cxn>
                <a:cxn ang="0">
                  <a:pos x="T8" y="T9"/>
                </a:cxn>
                <a:cxn ang="0">
                  <a:pos x="T10" y="T11"/>
                </a:cxn>
              </a:cxnLst>
              <a:rect l="0" t="0" r="r" b="b"/>
              <a:pathLst>
                <a:path w="1400" h="182">
                  <a:moveTo>
                    <a:pt x="0" y="0"/>
                  </a:moveTo>
                  <a:cubicBezTo>
                    <a:pt x="0" y="182"/>
                    <a:pt x="0" y="182"/>
                    <a:pt x="0" y="182"/>
                  </a:cubicBezTo>
                  <a:cubicBezTo>
                    <a:pt x="1376" y="182"/>
                    <a:pt x="1376" y="182"/>
                    <a:pt x="1376" y="182"/>
                  </a:cubicBezTo>
                  <a:cubicBezTo>
                    <a:pt x="1376" y="182"/>
                    <a:pt x="1400" y="182"/>
                    <a:pt x="1400" y="158"/>
                  </a:cubicBezTo>
                  <a:cubicBezTo>
                    <a:pt x="1400" y="0"/>
                    <a:pt x="1400" y="0"/>
                    <a:pt x="1400" y="0"/>
                  </a:cubicBezTo>
                  <a:lnTo>
                    <a:pt x="0" y="0"/>
                  </a:lnTo>
                  <a:close/>
                </a:path>
              </a:pathLst>
            </a:custGeom>
            <a:solidFill>
              <a:srgbClr val="EAEAEA"/>
            </a:solidFill>
            <a:ln w="9525">
              <a:solidFill>
                <a:srgbClr val="EAEAEA"/>
              </a:solid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76" name="Freeform 75"/>
            <p:cNvSpPr>
              <a:spLocks/>
            </p:cNvSpPr>
            <p:nvPr userDrawn="1"/>
          </p:nvSpPr>
          <p:spPr bwMode="gray">
            <a:xfrm>
              <a:off x="3465513" y="2070100"/>
              <a:ext cx="5260975" cy="2025650"/>
            </a:xfrm>
            <a:custGeom>
              <a:avLst/>
              <a:gdLst>
                <a:gd name="T0" fmla="*/ 0 w 1400"/>
                <a:gd name="T1" fmla="*/ 0 h 538"/>
                <a:gd name="T2" fmla="*/ 0 w 1400"/>
                <a:gd name="T3" fmla="*/ 538 h 538"/>
                <a:gd name="T4" fmla="*/ 1400 w 1400"/>
                <a:gd name="T5" fmla="*/ 538 h 538"/>
                <a:gd name="T6" fmla="*/ 1400 w 1400"/>
                <a:gd name="T7" fmla="*/ 24 h 538"/>
                <a:gd name="T8" fmla="*/ 1376 w 1400"/>
                <a:gd name="T9" fmla="*/ 0 h 538"/>
                <a:gd name="T10" fmla="*/ 0 w 1400"/>
                <a:gd name="T11" fmla="*/ 0 h 538"/>
              </a:gdLst>
              <a:ahLst/>
              <a:cxnLst>
                <a:cxn ang="0">
                  <a:pos x="T0" y="T1"/>
                </a:cxn>
                <a:cxn ang="0">
                  <a:pos x="T2" y="T3"/>
                </a:cxn>
                <a:cxn ang="0">
                  <a:pos x="T4" y="T5"/>
                </a:cxn>
                <a:cxn ang="0">
                  <a:pos x="T6" y="T7"/>
                </a:cxn>
                <a:cxn ang="0">
                  <a:pos x="T8" y="T9"/>
                </a:cxn>
                <a:cxn ang="0">
                  <a:pos x="T10" y="T11"/>
                </a:cxn>
              </a:cxnLst>
              <a:rect l="0" t="0" r="r" b="b"/>
              <a:pathLst>
                <a:path w="1400" h="538">
                  <a:moveTo>
                    <a:pt x="0" y="0"/>
                  </a:moveTo>
                  <a:cubicBezTo>
                    <a:pt x="0" y="538"/>
                    <a:pt x="0" y="538"/>
                    <a:pt x="0" y="538"/>
                  </a:cubicBezTo>
                  <a:cubicBezTo>
                    <a:pt x="1400" y="538"/>
                    <a:pt x="1400" y="538"/>
                    <a:pt x="1400" y="538"/>
                  </a:cubicBezTo>
                  <a:cubicBezTo>
                    <a:pt x="1400" y="24"/>
                    <a:pt x="1400" y="24"/>
                    <a:pt x="1400" y="24"/>
                  </a:cubicBezTo>
                  <a:cubicBezTo>
                    <a:pt x="1400" y="24"/>
                    <a:pt x="1400" y="0"/>
                    <a:pt x="1376" y="0"/>
                  </a:cubicBezTo>
                  <a:lnTo>
                    <a:pt x="0" y="0"/>
                  </a:lnTo>
                  <a:close/>
                </a:path>
              </a:pathLst>
            </a:custGeom>
            <a:solidFill>
              <a:srgbClr val="FF6200"/>
            </a:solidFill>
            <a:ln w="9525">
              <a:solidFill>
                <a:srgbClr val="FF6200"/>
              </a:solidFill>
              <a:round/>
              <a:headEnd/>
              <a:tailEnd/>
            </a:ln>
          </p:spPr>
          <p:txBody>
            <a:bodyPr vert="horz" wrap="square" lIns="91440" tIns="45720" rIns="91440" bIns="45720" numCol="1" anchor="t" anchorCtr="0" compatLnSpc="1">
              <a:prstTxWarp prst="textNoShape">
                <a:avLst/>
              </a:prstTxWarp>
            </a:bodyPr>
            <a:lstStyle/>
            <a:p>
              <a:endParaRPr lang="en-GB"/>
            </a:p>
          </p:txBody>
        </p:sp>
      </p:grpSp>
      <p:sp>
        <p:nvSpPr>
          <p:cNvPr id="9" name="Title 1"/>
          <p:cNvSpPr>
            <a:spLocks noGrp="1"/>
          </p:cNvSpPr>
          <p:nvPr>
            <p:ph type="ctrTitle"/>
          </p:nvPr>
        </p:nvSpPr>
        <p:spPr bwMode="gray">
          <a:xfrm>
            <a:off x="842434" y="2012286"/>
            <a:ext cx="4877966" cy="1461600"/>
          </a:xfrm>
        </p:spPr>
        <p:txBody>
          <a:bodyPr anchor="ctr" anchorCtr="0">
            <a:noAutofit/>
          </a:bodyPr>
          <a:lstStyle>
            <a:lvl1pPr algn="l">
              <a:lnSpc>
                <a:spcPts val="3800"/>
              </a:lnSpc>
              <a:defRPr sz="3800">
                <a:solidFill>
                  <a:schemeClr val="bg1"/>
                </a:solidFill>
              </a:defRPr>
            </a:lvl1pPr>
          </a:lstStyle>
          <a:p>
            <a:r>
              <a:rPr lang="en-US" noProof="0"/>
              <a:t>Click to edit Master title style</a:t>
            </a:r>
            <a:endParaRPr lang="en-GB" noProof="0" dirty="0"/>
          </a:p>
        </p:txBody>
      </p:sp>
      <p:sp>
        <p:nvSpPr>
          <p:cNvPr id="10" name="Subtitle 2"/>
          <p:cNvSpPr>
            <a:spLocks noGrp="1"/>
          </p:cNvSpPr>
          <p:nvPr>
            <p:ph type="subTitle" idx="1"/>
          </p:nvPr>
        </p:nvSpPr>
        <p:spPr bwMode="gray">
          <a:xfrm>
            <a:off x="842434" y="4031478"/>
            <a:ext cx="4877966" cy="306798"/>
          </a:xfrm>
        </p:spPr>
        <p:txBody>
          <a:bodyPr anchor="ctr" anchorCtr="0">
            <a:noAutofit/>
          </a:bodyPr>
          <a:lstStyle>
            <a:lvl1pPr marL="0" indent="0" algn="l">
              <a:lnSpc>
                <a:spcPts val="2200"/>
              </a:lnSpc>
              <a:buNone/>
              <a:defRPr sz="1700" b="0" i="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noProof="0"/>
              <a:t>Click to edit Master subtitle style</a:t>
            </a:r>
            <a:endParaRPr lang="en-GB" noProof="0" dirty="0"/>
          </a:p>
        </p:txBody>
      </p:sp>
      <p:sp>
        <p:nvSpPr>
          <p:cNvPr id="11" name="Text Placeholder 6"/>
          <p:cNvSpPr>
            <a:spLocks noGrp="1"/>
          </p:cNvSpPr>
          <p:nvPr>
            <p:ph type="body" sz="quarter" idx="11"/>
          </p:nvPr>
        </p:nvSpPr>
        <p:spPr bwMode="gray">
          <a:xfrm>
            <a:off x="842434" y="3603486"/>
            <a:ext cx="4877966" cy="290712"/>
          </a:xfrm>
        </p:spPr>
        <p:txBody>
          <a:bodyPr bIns="0">
            <a:noAutofit/>
          </a:bodyPr>
          <a:lstStyle>
            <a:lvl1pPr algn="l">
              <a:lnSpc>
                <a:spcPts val="1700"/>
              </a:lnSpc>
              <a:defRPr sz="1700">
                <a:solidFill>
                  <a:schemeClr val="bg1"/>
                </a:solidFill>
              </a:defRPr>
            </a:lvl1pPr>
          </a:lstStyle>
          <a:p>
            <a:pPr lvl="0"/>
            <a:r>
              <a:rPr lang="en-US" noProof="0"/>
              <a:t>Click to edit Master text styles</a:t>
            </a:r>
          </a:p>
        </p:txBody>
      </p:sp>
      <p:sp>
        <p:nvSpPr>
          <p:cNvPr id="12" name="Rectangle 11"/>
          <p:cNvSpPr/>
          <p:nvPr userDrawn="1"/>
        </p:nvSpPr>
        <p:spPr bwMode="gray">
          <a:xfrm>
            <a:off x="1" y="6024880"/>
            <a:ext cx="12190193" cy="8331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dirty="0"/>
          </a:p>
        </p:txBody>
      </p:sp>
      <p:pic>
        <p:nvPicPr>
          <p:cNvPr id="16" name="Picture 1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73167" y="6203775"/>
            <a:ext cx="1518197" cy="378000"/>
          </a:xfrm>
          <a:prstGeom prst="rect">
            <a:avLst/>
          </a:prstGeom>
        </p:spPr>
      </p:pic>
      <p:sp>
        <p:nvSpPr>
          <p:cNvPr id="37" name="Text Placeholder 2"/>
          <p:cNvSpPr>
            <a:spLocks noGrp="1"/>
          </p:cNvSpPr>
          <p:nvPr>
            <p:ph type="body" sz="quarter" idx="14" hasCustomPrompt="1"/>
          </p:nvPr>
        </p:nvSpPr>
        <p:spPr>
          <a:xfrm>
            <a:off x="842434" y="4381898"/>
            <a:ext cx="4878000" cy="216000"/>
          </a:xfrm>
        </p:spPr>
        <p:txBody>
          <a:bodyPr tIns="0" bIns="0"/>
          <a:lstStyle>
            <a:lvl1pPr marL="0" indent="0" algn="l">
              <a:lnSpc>
                <a:spcPts val="1350"/>
              </a:lnSpc>
              <a:buNone/>
              <a:defRPr sz="1350">
                <a:solidFill>
                  <a:srgbClr val="000000"/>
                </a:solidFill>
                <a:latin typeface="+mn-lt"/>
              </a:defRPr>
            </a:lvl1pPr>
            <a:lvl2pPr>
              <a:defRPr sz="2200">
                <a:solidFill>
                  <a:srgbClr val="000000"/>
                </a:solidFill>
              </a:defRPr>
            </a:lvl2pPr>
            <a:lvl3pPr>
              <a:defRPr sz="2200">
                <a:solidFill>
                  <a:srgbClr val="000000"/>
                </a:solidFill>
              </a:defRPr>
            </a:lvl3pPr>
            <a:lvl4pPr>
              <a:defRPr sz="2200">
                <a:solidFill>
                  <a:srgbClr val="000000"/>
                </a:solidFill>
              </a:defRPr>
            </a:lvl4pPr>
            <a:lvl5pPr>
              <a:defRPr sz="2200">
                <a:solidFill>
                  <a:srgbClr val="000000"/>
                </a:solidFill>
              </a:defRPr>
            </a:lvl5pPr>
          </a:lstStyle>
          <a:p>
            <a:pPr lvl="0"/>
            <a:r>
              <a:rPr lang="en-GB" noProof="0" dirty="0"/>
              <a:t>Click to edit location and date</a:t>
            </a:r>
          </a:p>
        </p:txBody>
      </p:sp>
      <p:sp>
        <p:nvSpPr>
          <p:cNvPr id="38" name="Picture Placeholder 37"/>
          <p:cNvSpPr>
            <a:spLocks noGrp="1"/>
          </p:cNvSpPr>
          <p:nvPr>
            <p:ph type="pic" sz="quarter" idx="12"/>
          </p:nvPr>
        </p:nvSpPr>
        <p:spPr bwMode="gray">
          <a:xfrm>
            <a:off x="-3176" y="1"/>
            <a:ext cx="12195175" cy="6024879"/>
          </a:xfrm>
          <a:custGeom>
            <a:avLst/>
            <a:gdLst>
              <a:gd name="connsiteX0" fmla="*/ 0 w 12195175"/>
              <a:gd name="connsiteY0" fmla="*/ 0 h 6024879"/>
              <a:gd name="connsiteX1" fmla="*/ 12195175 w 12195175"/>
              <a:gd name="connsiteY1" fmla="*/ 0 h 6024879"/>
              <a:gd name="connsiteX2" fmla="*/ 12195175 w 12195175"/>
              <a:gd name="connsiteY2" fmla="*/ 6024879 h 6024879"/>
              <a:gd name="connsiteX3" fmla="*/ 0 w 12195175"/>
              <a:gd name="connsiteY3" fmla="*/ 6024879 h 6024879"/>
              <a:gd name="connsiteX4" fmla="*/ 0 w 12195175"/>
              <a:gd name="connsiteY4" fmla="*/ 4688798 h 6024879"/>
              <a:gd name="connsiteX5" fmla="*/ 3176 w 12195175"/>
              <a:gd name="connsiteY5" fmla="*/ 4688798 h 6024879"/>
              <a:gd name="connsiteX6" fmla="*/ 61412 w 12195175"/>
              <a:gd name="connsiteY6" fmla="*/ 4688798 h 6024879"/>
              <a:gd name="connsiteX7" fmla="*/ 530839 w 12195175"/>
              <a:gd name="connsiteY7" fmla="*/ 4688798 h 6024879"/>
              <a:gd name="connsiteX8" fmla="*/ 5811194 w 12195175"/>
              <a:gd name="connsiteY8" fmla="*/ 4688798 h 6024879"/>
              <a:gd name="connsiteX9" fmla="*/ 5912496 w 12195175"/>
              <a:gd name="connsiteY9" fmla="*/ 4587218 h 6024879"/>
              <a:gd name="connsiteX10" fmla="*/ 5912496 w 12195175"/>
              <a:gd name="connsiteY10" fmla="*/ 3918482 h 6024879"/>
              <a:gd name="connsiteX11" fmla="*/ 5912496 w 12195175"/>
              <a:gd name="connsiteY11" fmla="*/ 1744697 h 6024879"/>
              <a:gd name="connsiteX12" fmla="*/ 5811194 w 12195175"/>
              <a:gd name="connsiteY12" fmla="*/ 1643198 h 6024879"/>
              <a:gd name="connsiteX13" fmla="*/ 61412 w 12195175"/>
              <a:gd name="connsiteY13" fmla="*/ 1643198 h 6024879"/>
              <a:gd name="connsiteX14" fmla="*/ 3176 w 12195175"/>
              <a:gd name="connsiteY14" fmla="*/ 1643198 h 6024879"/>
              <a:gd name="connsiteX15" fmla="*/ 0 w 12195175"/>
              <a:gd name="connsiteY15" fmla="*/ 1643198 h 602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5175" h="6024879">
                <a:moveTo>
                  <a:pt x="0" y="0"/>
                </a:moveTo>
                <a:lnTo>
                  <a:pt x="12195175" y="0"/>
                </a:lnTo>
                <a:lnTo>
                  <a:pt x="12195175" y="6024879"/>
                </a:lnTo>
                <a:lnTo>
                  <a:pt x="0" y="6024879"/>
                </a:lnTo>
                <a:lnTo>
                  <a:pt x="0" y="4688798"/>
                </a:lnTo>
                <a:lnTo>
                  <a:pt x="3176" y="4688798"/>
                </a:lnTo>
                <a:lnTo>
                  <a:pt x="61412" y="4688798"/>
                </a:lnTo>
                <a:lnTo>
                  <a:pt x="530839" y="4688798"/>
                </a:lnTo>
                <a:cubicBezTo>
                  <a:pt x="5811194" y="4688798"/>
                  <a:pt x="5811194" y="4688798"/>
                  <a:pt x="5811194" y="4688798"/>
                </a:cubicBezTo>
                <a:cubicBezTo>
                  <a:pt x="5811194" y="4688798"/>
                  <a:pt x="5912496" y="4688798"/>
                  <a:pt x="5912496" y="4587218"/>
                </a:cubicBezTo>
                <a:cubicBezTo>
                  <a:pt x="5912496" y="3918482"/>
                  <a:pt x="5912496" y="3918482"/>
                  <a:pt x="5912496" y="3918482"/>
                </a:cubicBezTo>
                <a:cubicBezTo>
                  <a:pt x="5912496" y="1744697"/>
                  <a:pt x="5912496" y="1744697"/>
                  <a:pt x="5912496" y="1744697"/>
                </a:cubicBezTo>
                <a:cubicBezTo>
                  <a:pt x="5912496" y="1744697"/>
                  <a:pt x="5912496" y="1643198"/>
                  <a:pt x="5811194" y="1643198"/>
                </a:cubicBezTo>
                <a:lnTo>
                  <a:pt x="61412" y="1643198"/>
                </a:lnTo>
                <a:lnTo>
                  <a:pt x="3176" y="1643198"/>
                </a:lnTo>
                <a:lnTo>
                  <a:pt x="0" y="1643198"/>
                </a:lnTo>
                <a:close/>
              </a:path>
            </a:pathLst>
          </a:custGeom>
          <a:solidFill>
            <a:srgbClr val="E9E9E9">
              <a:alpha val="10000"/>
            </a:srgbClr>
          </a:solidFill>
        </p:spPr>
        <p:txBody>
          <a:bodyPr wrap="square" lIns="2880000" tIns="0" anchor="ctr" anchorCtr="0">
            <a:noAutofit/>
          </a:bodyPr>
          <a:lstStyle>
            <a:lvl1pPr algn="ctr">
              <a:defRPr sz="1400" b="0"/>
            </a:lvl1pPr>
          </a:lstStyle>
          <a:p>
            <a:r>
              <a:rPr lang="en-US" noProof="0"/>
              <a:t>Click icon to add picture</a:t>
            </a:r>
            <a:endParaRPr lang="en-GB" noProof="0" dirty="0"/>
          </a:p>
        </p:txBody>
      </p:sp>
      <p:grpSp>
        <p:nvGrpSpPr>
          <p:cNvPr id="43" name="Group 42"/>
          <p:cNvGrpSpPr/>
          <p:nvPr userDrawn="1"/>
        </p:nvGrpSpPr>
        <p:grpSpPr>
          <a:xfrm>
            <a:off x="-2035175" y="0"/>
            <a:ext cx="1881477" cy="5176147"/>
            <a:chOff x="-2035175" y="0"/>
            <a:chExt cx="1881477" cy="5176147"/>
          </a:xfrm>
        </p:grpSpPr>
        <p:sp>
          <p:nvSpPr>
            <p:cNvPr id="44" name="Rectangle 104"/>
            <p:cNvSpPr>
              <a:spLocks noChangeArrowheads="1"/>
            </p:cNvSpPr>
            <p:nvPr userDrawn="1"/>
          </p:nvSpPr>
          <p:spPr bwMode="gray">
            <a:xfrm>
              <a:off x="-2025698" y="0"/>
              <a:ext cx="1872000" cy="5176145"/>
            </a:xfrm>
            <a:prstGeom prst="rect">
              <a:avLst/>
            </a:prstGeom>
            <a:solidFill>
              <a:srgbClr val="EAEAEA"/>
            </a:solidFill>
            <a:ln>
              <a:noFill/>
            </a:ln>
            <a:effectLst/>
          </p:spPr>
          <p:txBody>
            <a:bodyPr wrap="square" lIns="180000" tIns="180000" rIns="180000" bIns="180000" anchor="ctr">
              <a:noAutofit/>
            </a:bodyPr>
            <a:lstStyle/>
            <a:p>
              <a:endParaRPr lang="en-GB" sz="1000" noProof="0" dirty="0"/>
            </a:p>
          </p:txBody>
        </p:sp>
        <p:grpSp>
          <p:nvGrpSpPr>
            <p:cNvPr id="45" name="Group 44"/>
            <p:cNvGrpSpPr/>
            <p:nvPr userDrawn="1"/>
          </p:nvGrpSpPr>
          <p:grpSpPr>
            <a:xfrm>
              <a:off x="-2035175" y="0"/>
              <a:ext cx="1872000" cy="5176147"/>
              <a:chOff x="-2035175" y="0"/>
              <a:chExt cx="1872000" cy="5730108"/>
            </a:xfrm>
          </p:grpSpPr>
          <p:sp>
            <p:nvSpPr>
              <p:cNvPr id="46" name="Rectangle 104"/>
              <p:cNvSpPr>
                <a:spLocks noChangeArrowheads="1"/>
              </p:cNvSpPr>
              <p:nvPr/>
            </p:nvSpPr>
            <p:spPr bwMode="gray">
              <a:xfrm>
                <a:off x="-2035175" y="4653097"/>
                <a:ext cx="1872000" cy="1077011"/>
              </a:xfrm>
              <a:prstGeom prst="rect">
                <a:avLst/>
              </a:prstGeom>
              <a:solidFill>
                <a:srgbClr val="EAEAEA"/>
              </a:solidFill>
              <a:ln>
                <a:noFill/>
              </a:ln>
              <a:effectLst/>
            </p:spPr>
            <p:txBody>
              <a:bodyPr wrap="square" lIns="180000" tIns="180000" rIns="180000" bIns="180000" anchor="ctr">
                <a:noAutofit/>
              </a:bodyPr>
              <a:lstStyle/>
              <a:p>
                <a:endParaRPr lang="en-GB" sz="1000"/>
              </a:p>
            </p:txBody>
          </p:sp>
          <p:sp>
            <p:nvSpPr>
              <p:cNvPr id="47" name="Rectangle 104"/>
              <p:cNvSpPr>
                <a:spLocks noChangeArrowheads="1"/>
              </p:cNvSpPr>
              <p:nvPr userDrawn="1"/>
            </p:nvSpPr>
            <p:spPr bwMode="gray">
              <a:xfrm>
                <a:off x="-2035175" y="0"/>
                <a:ext cx="1872000" cy="4709801"/>
              </a:xfrm>
              <a:prstGeom prst="rect">
                <a:avLst/>
              </a:prstGeom>
              <a:solidFill>
                <a:srgbClr val="EAEAEA"/>
              </a:solidFill>
              <a:ln>
                <a:noFill/>
              </a:ln>
              <a:effectLst/>
            </p:spPr>
            <p:txBody>
              <a:bodyPr wrap="square" lIns="180000" tIns="180000" rIns="180000" bIns="180000" anchor="ctr">
                <a:noAutofit/>
              </a:bodyPr>
              <a:lstStyle/>
              <a:p>
                <a:endParaRPr lang="en-GB" sz="1000"/>
              </a:p>
            </p:txBody>
          </p:sp>
          <p:sp>
            <p:nvSpPr>
              <p:cNvPr id="48" name="Rectangle 105"/>
              <p:cNvSpPr>
                <a:spLocks noChangeArrowheads="1"/>
              </p:cNvSpPr>
              <p:nvPr userDrawn="1"/>
            </p:nvSpPr>
            <p:spPr bwMode="gray">
              <a:xfrm>
                <a:off x="-1903413" y="665771"/>
                <a:ext cx="215900" cy="215900"/>
              </a:xfrm>
              <a:prstGeom prst="rect">
                <a:avLst/>
              </a:prstGeom>
              <a:solidFill>
                <a:srgbClr val="FF6200"/>
              </a:solidFill>
              <a:ln>
                <a:noFill/>
              </a:ln>
              <a:effectLst/>
            </p:spPr>
            <p:txBody>
              <a:bodyPr wrap="square" anchor="ctr">
                <a:noAutofit/>
              </a:bodyPr>
              <a:lstStyle/>
              <a:p>
                <a:endParaRPr lang="en-GB" sz="1000"/>
              </a:p>
            </p:txBody>
          </p:sp>
          <p:sp>
            <p:nvSpPr>
              <p:cNvPr id="49" name="Rectangle 106"/>
              <p:cNvSpPr>
                <a:spLocks noChangeArrowheads="1"/>
              </p:cNvSpPr>
              <p:nvPr userDrawn="1"/>
            </p:nvSpPr>
            <p:spPr bwMode="gray">
              <a:xfrm>
                <a:off x="-1612900" y="675296"/>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Orange</a:t>
                </a:r>
              </a:p>
              <a:p>
                <a:pPr>
                  <a:lnSpc>
                    <a:spcPct val="65000"/>
                  </a:lnSpc>
                  <a:spcBef>
                    <a:spcPct val="20000"/>
                  </a:spcBef>
                  <a:spcAft>
                    <a:spcPct val="20000"/>
                  </a:spcAft>
                </a:pPr>
                <a:r>
                  <a:rPr lang="en-GB" altLang="en-GB" sz="1000" dirty="0">
                    <a:solidFill>
                      <a:srgbClr val="333333"/>
                    </a:solidFill>
                  </a:rPr>
                  <a:t>RGB= 255, 98, 0</a:t>
                </a:r>
              </a:p>
            </p:txBody>
          </p:sp>
          <p:sp>
            <p:nvSpPr>
              <p:cNvPr id="50" name="Rectangle 107"/>
              <p:cNvSpPr>
                <a:spLocks noChangeArrowheads="1"/>
              </p:cNvSpPr>
              <p:nvPr userDrawn="1"/>
            </p:nvSpPr>
            <p:spPr bwMode="gray">
              <a:xfrm>
                <a:off x="-1903413" y="1055027"/>
                <a:ext cx="215900" cy="215900"/>
              </a:xfrm>
              <a:prstGeom prst="rect">
                <a:avLst/>
              </a:prstGeom>
              <a:solidFill>
                <a:srgbClr val="A8A8A8"/>
              </a:solidFill>
              <a:ln>
                <a:noFill/>
              </a:ln>
              <a:effectLst/>
            </p:spPr>
            <p:txBody>
              <a:bodyPr wrap="square" anchor="ctr">
                <a:noAutofit/>
              </a:bodyPr>
              <a:lstStyle/>
              <a:p>
                <a:endParaRPr lang="en-GB" sz="1000"/>
              </a:p>
            </p:txBody>
          </p:sp>
          <p:sp>
            <p:nvSpPr>
              <p:cNvPr id="51" name="Rectangle 108"/>
              <p:cNvSpPr>
                <a:spLocks noChangeArrowheads="1"/>
              </p:cNvSpPr>
              <p:nvPr userDrawn="1"/>
            </p:nvSpPr>
            <p:spPr bwMode="gray">
              <a:xfrm>
                <a:off x="-1612900" y="1080427"/>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Light Grey</a:t>
                </a:r>
              </a:p>
              <a:p>
                <a:pPr>
                  <a:lnSpc>
                    <a:spcPct val="65000"/>
                  </a:lnSpc>
                  <a:spcBef>
                    <a:spcPct val="20000"/>
                  </a:spcBef>
                  <a:spcAft>
                    <a:spcPct val="20000"/>
                  </a:spcAft>
                </a:pPr>
                <a:r>
                  <a:rPr lang="en-GB" altLang="en-GB" sz="1000" dirty="0">
                    <a:solidFill>
                      <a:srgbClr val="333333"/>
                    </a:solidFill>
                  </a:rPr>
                  <a:t>RGB= 168, 168, 168</a:t>
                </a:r>
              </a:p>
            </p:txBody>
          </p:sp>
          <p:sp>
            <p:nvSpPr>
              <p:cNvPr id="52" name="Rectangle 109"/>
              <p:cNvSpPr>
                <a:spLocks noChangeArrowheads="1"/>
              </p:cNvSpPr>
              <p:nvPr userDrawn="1"/>
            </p:nvSpPr>
            <p:spPr bwMode="gray">
              <a:xfrm>
                <a:off x="-1903413" y="2583180"/>
                <a:ext cx="215900" cy="215900"/>
              </a:xfrm>
              <a:prstGeom prst="rect">
                <a:avLst/>
              </a:prstGeom>
              <a:solidFill>
                <a:srgbClr val="525199"/>
              </a:solidFill>
              <a:ln>
                <a:noFill/>
              </a:ln>
              <a:effectLst/>
            </p:spPr>
            <p:txBody>
              <a:bodyPr wrap="square" anchor="ctr">
                <a:noAutofit/>
              </a:bodyPr>
              <a:lstStyle/>
              <a:p>
                <a:endParaRPr lang="en-GB" sz="1000"/>
              </a:p>
            </p:txBody>
          </p:sp>
          <p:sp>
            <p:nvSpPr>
              <p:cNvPr id="53" name="Rectangle 110"/>
              <p:cNvSpPr>
                <a:spLocks noChangeArrowheads="1"/>
              </p:cNvSpPr>
              <p:nvPr userDrawn="1"/>
            </p:nvSpPr>
            <p:spPr bwMode="gray">
              <a:xfrm>
                <a:off x="-1612900" y="259270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Indigo</a:t>
                </a:r>
              </a:p>
              <a:p>
                <a:pPr>
                  <a:lnSpc>
                    <a:spcPct val="65000"/>
                  </a:lnSpc>
                  <a:spcBef>
                    <a:spcPct val="20000"/>
                  </a:spcBef>
                  <a:spcAft>
                    <a:spcPct val="20000"/>
                  </a:spcAft>
                </a:pPr>
                <a:r>
                  <a:rPr lang="en-GB" altLang="en-GB" sz="1000" dirty="0">
                    <a:solidFill>
                      <a:srgbClr val="333333"/>
                    </a:solidFill>
                  </a:rPr>
                  <a:t>RGB= 82, 81, 153</a:t>
                </a:r>
              </a:p>
            </p:txBody>
          </p:sp>
          <p:sp>
            <p:nvSpPr>
              <p:cNvPr id="54" name="Rectangle 111"/>
              <p:cNvSpPr>
                <a:spLocks noChangeArrowheads="1"/>
              </p:cNvSpPr>
              <p:nvPr userDrawn="1"/>
            </p:nvSpPr>
            <p:spPr bwMode="gray">
              <a:xfrm>
                <a:off x="-1903413" y="3009234"/>
                <a:ext cx="215900" cy="215900"/>
              </a:xfrm>
              <a:prstGeom prst="rect">
                <a:avLst/>
              </a:prstGeom>
              <a:solidFill>
                <a:srgbClr val="60A6DA"/>
              </a:solidFill>
              <a:ln>
                <a:noFill/>
              </a:ln>
              <a:effectLst/>
            </p:spPr>
            <p:txBody>
              <a:bodyPr wrap="square" anchor="ctr">
                <a:noAutofit/>
              </a:bodyPr>
              <a:lstStyle/>
              <a:p>
                <a:endParaRPr lang="en-GB" sz="1000"/>
              </a:p>
            </p:txBody>
          </p:sp>
          <p:sp>
            <p:nvSpPr>
              <p:cNvPr id="55" name="Rectangle 112"/>
              <p:cNvSpPr>
                <a:spLocks noChangeArrowheads="1"/>
              </p:cNvSpPr>
              <p:nvPr userDrawn="1"/>
            </p:nvSpPr>
            <p:spPr bwMode="gray">
              <a:xfrm>
                <a:off x="-1612900" y="3009234"/>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Sky</a:t>
                </a:r>
              </a:p>
              <a:p>
                <a:pPr>
                  <a:lnSpc>
                    <a:spcPct val="65000"/>
                  </a:lnSpc>
                  <a:spcBef>
                    <a:spcPct val="20000"/>
                  </a:spcBef>
                  <a:spcAft>
                    <a:spcPct val="20000"/>
                  </a:spcAft>
                </a:pPr>
                <a:r>
                  <a:rPr lang="en-GB" altLang="en-GB" sz="1000" dirty="0">
                    <a:solidFill>
                      <a:srgbClr val="333333"/>
                    </a:solidFill>
                  </a:rPr>
                  <a:t>RGB= 96, 166, 218</a:t>
                </a:r>
              </a:p>
            </p:txBody>
          </p:sp>
          <p:sp>
            <p:nvSpPr>
              <p:cNvPr id="56" name="Rectangle 113"/>
              <p:cNvSpPr>
                <a:spLocks noChangeArrowheads="1"/>
              </p:cNvSpPr>
              <p:nvPr userDrawn="1"/>
            </p:nvSpPr>
            <p:spPr bwMode="gray">
              <a:xfrm>
                <a:off x="-1903413"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200" b="1" dirty="0">
                    <a:solidFill>
                      <a:srgbClr val="333333"/>
                    </a:solidFill>
                  </a:rPr>
                  <a:t>Colour guidelines</a:t>
                </a:r>
              </a:p>
            </p:txBody>
          </p:sp>
          <p:sp>
            <p:nvSpPr>
              <p:cNvPr id="57" name="Rectangle 107"/>
              <p:cNvSpPr>
                <a:spLocks noChangeArrowheads="1"/>
              </p:cNvSpPr>
              <p:nvPr/>
            </p:nvSpPr>
            <p:spPr bwMode="gray">
              <a:xfrm>
                <a:off x="-1903413" y="3435288"/>
                <a:ext cx="215900" cy="215900"/>
              </a:xfrm>
              <a:prstGeom prst="rect">
                <a:avLst/>
              </a:prstGeom>
              <a:solidFill>
                <a:srgbClr val="AB0066"/>
              </a:solidFill>
              <a:ln>
                <a:noFill/>
              </a:ln>
              <a:effectLst/>
            </p:spPr>
            <p:txBody>
              <a:bodyPr wrap="square" anchor="ctr">
                <a:noAutofit/>
              </a:bodyPr>
              <a:lstStyle/>
              <a:p>
                <a:endParaRPr lang="en-GB" sz="1000"/>
              </a:p>
            </p:txBody>
          </p:sp>
          <p:sp>
            <p:nvSpPr>
              <p:cNvPr id="58" name="Rectangle 108"/>
              <p:cNvSpPr>
                <a:spLocks noChangeArrowheads="1"/>
              </p:cNvSpPr>
              <p:nvPr/>
            </p:nvSpPr>
            <p:spPr bwMode="gray">
              <a:xfrm>
                <a:off x="-1612900" y="3434952"/>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Fuchsia</a:t>
                </a:r>
              </a:p>
              <a:p>
                <a:pPr>
                  <a:lnSpc>
                    <a:spcPct val="65000"/>
                  </a:lnSpc>
                  <a:spcBef>
                    <a:spcPct val="20000"/>
                  </a:spcBef>
                  <a:spcAft>
                    <a:spcPct val="20000"/>
                  </a:spcAft>
                </a:pPr>
                <a:r>
                  <a:rPr lang="en-GB" altLang="en-GB" sz="1000" dirty="0">
                    <a:solidFill>
                      <a:srgbClr val="333333"/>
                    </a:solidFill>
                  </a:rPr>
                  <a:t>RGB= 171, 0, 102</a:t>
                </a:r>
              </a:p>
            </p:txBody>
          </p:sp>
          <p:sp>
            <p:nvSpPr>
              <p:cNvPr id="59" name="Rectangle 109"/>
              <p:cNvSpPr>
                <a:spLocks noChangeArrowheads="1"/>
              </p:cNvSpPr>
              <p:nvPr/>
            </p:nvSpPr>
            <p:spPr bwMode="gray">
              <a:xfrm>
                <a:off x="-1903413" y="3853390"/>
                <a:ext cx="215900" cy="215900"/>
              </a:xfrm>
              <a:prstGeom prst="rect">
                <a:avLst/>
              </a:prstGeom>
              <a:solidFill>
                <a:srgbClr val="D0D93C"/>
              </a:solidFill>
              <a:ln>
                <a:noFill/>
              </a:ln>
              <a:effectLst/>
            </p:spPr>
            <p:txBody>
              <a:bodyPr wrap="square" anchor="ctr">
                <a:noAutofit/>
              </a:bodyPr>
              <a:lstStyle/>
              <a:p>
                <a:endParaRPr lang="en-GB" sz="1000"/>
              </a:p>
            </p:txBody>
          </p:sp>
          <p:sp>
            <p:nvSpPr>
              <p:cNvPr id="60" name="Rectangle 110"/>
              <p:cNvSpPr>
                <a:spLocks noChangeArrowheads="1"/>
              </p:cNvSpPr>
              <p:nvPr/>
            </p:nvSpPr>
            <p:spPr bwMode="gray">
              <a:xfrm>
                <a:off x="-1612900" y="385218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Lime</a:t>
                </a:r>
              </a:p>
              <a:p>
                <a:pPr>
                  <a:lnSpc>
                    <a:spcPct val="65000"/>
                  </a:lnSpc>
                  <a:spcBef>
                    <a:spcPct val="20000"/>
                  </a:spcBef>
                  <a:spcAft>
                    <a:spcPct val="20000"/>
                  </a:spcAft>
                </a:pPr>
                <a:r>
                  <a:rPr lang="en-GB" altLang="en-GB" sz="1000" dirty="0">
                    <a:solidFill>
                      <a:srgbClr val="333333"/>
                    </a:solidFill>
                  </a:rPr>
                  <a:t>RGB= 208, 217, 60</a:t>
                </a:r>
              </a:p>
            </p:txBody>
          </p:sp>
          <p:sp>
            <p:nvSpPr>
              <p:cNvPr id="61" name="Rectangle 111"/>
              <p:cNvSpPr>
                <a:spLocks noChangeArrowheads="1"/>
              </p:cNvSpPr>
              <p:nvPr/>
            </p:nvSpPr>
            <p:spPr bwMode="gray">
              <a:xfrm>
                <a:off x="-1903413" y="4247638"/>
                <a:ext cx="215900" cy="215900"/>
              </a:xfrm>
              <a:prstGeom prst="rect">
                <a:avLst/>
              </a:prstGeom>
              <a:solidFill>
                <a:srgbClr val="019649"/>
              </a:solidFill>
              <a:ln>
                <a:noFill/>
              </a:ln>
              <a:effectLst/>
            </p:spPr>
            <p:txBody>
              <a:bodyPr wrap="square" anchor="ctr">
                <a:noAutofit/>
              </a:bodyPr>
              <a:lstStyle/>
              <a:p>
                <a:endParaRPr lang="en-GB" sz="1000"/>
              </a:p>
            </p:txBody>
          </p:sp>
          <p:sp>
            <p:nvSpPr>
              <p:cNvPr id="62" name="Rectangle 112"/>
              <p:cNvSpPr>
                <a:spLocks noChangeArrowheads="1"/>
              </p:cNvSpPr>
              <p:nvPr/>
            </p:nvSpPr>
            <p:spPr bwMode="gray">
              <a:xfrm>
                <a:off x="-1612900" y="4252640"/>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Leaf</a:t>
                </a:r>
              </a:p>
              <a:p>
                <a:pPr>
                  <a:lnSpc>
                    <a:spcPct val="65000"/>
                  </a:lnSpc>
                  <a:spcBef>
                    <a:spcPct val="20000"/>
                  </a:spcBef>
                  <a:spcAft>
                    <a:spcPct val="20000"/>
                  </a:spcAft>
                </a:pPr>
                <a:r>
                  <a:rPr lang="en-GB" altLang="en-GB" sz="1000" dirty="0">
                    <a:solidFill>
                      <a:srgbClr val="333333"/>
                    </a:solidFill>
                  </a:rPr>
                  <a:t>RGB= 52, 150, 81</a:t>
                </a:r>
              </a:p>
            </p:txBody>
          </p:sp>
          <p:sp>
            <p:nvSpPr>
              <p:cNvPr id="63" name="Rectangle 109"/>
              <p:cNvSpPr>
                <a:spLocks noChangeArrowheads="1"/>
              </p:cNvSpPr>
              <p:nvPr/>
            </p:nvSpPr>
            <p:spPr bwMode="gray">
              <a:xfrm>
                <a:off x="-1903413" y="1489280"/>
                <a:ext cx="215900" cy="215900"/>
              </a:xfrm>
              <a:prstGeom prst="rect">
                <a:avLst/>
              </a:prstGeom>
              <a:solidFill>
                <a:srgbClr val="696969"/>
              </a:solidFill>
              <a:ln>
                <a:noFill/>
              </a:ln>
              <a:effectLst/>
            </p:spPr>
            <p:txBody>
              <a:bodyPr wrap="square" anchor="ctr">
                <a:noAutofit/>
              </a:bodyPr>
              <a:lstStyle/>
              <a:p>
                <a:endParaRPr lang="en-GB" sz="1000"/>
              </a:p>
            </p:txBody>
          </p:sp>
          <p:sp>
            <p:nvSpPr>
              <p:cNvPr id="85" name="Rectangle 110"/>
              <p:cNvSpPr>
                <a:spLocks noChangeArrowheads="1"/>
              </p:cNvSpPr>
              <p:nvPr/>
            </p:nvSpPr>
            <p:spPr bwMode="gray">
              <a:xfrm>
                <a:off x="-1612900" y="149880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Mid Grey</a:t>
                </a:r>
              </a:p>
              <a:p>
                <a:pPr>
                  <a:lnSpc>
                    <a:spcPct val="65000"/>
                  </a:lnSpc>
                  <a:spcBef>
                    <a:spcPct val="20000"/>
                  </a:spcBef>
                  <a:spcAft>
                    <a:spcPct val="20000"/>
                  </a:spcAft>
                </a:pPr>
                <a:r>
                  <a:rPr lang="en-GB" altLang="en-GB" sz="1000" dirty="0">
                    <a:solidFill>
                      <a:srgbClr val="333333"/>
                    </a:solidFill>
                  </a:rPr>
                  <a:t>RGB= 105, 105, 105</a:t>
                </a:r>
              </a:p>
            </p:txBody>
          </p:sp>
          <p:sp>
            <p:nvSpPr>
              <p:cNvPr id="86" name="Rectangle 111"/>
              <p:cNvSpPr>
                <a:spLocks noChangeArrowheads="1"/>
              </p:cNvSpPr>
              <p:nvPr/>
            </p:nvSpPr>
            <p:spPr bwMode="gray">
              <a:xfrm>
                <a:off x="-1903413" y="1895419"/>
                <a:ext cx="215900" cy="215900"/>
              </a:xfrm>
              <a:prstGeom prst="rect">
                <a:avLst/>
              </a:prstGeom>
              <a:solidFill>
                <a:srgbClr val="333333"/>
              </a:solidFill>
              <a:ln>
                <a:noFill/>
              </a:ln>
              <a:effectLst/>
            </p:spPr>
            <p:txBody>
              <a:bodyPr wrap="square" anchor="ctr">
                <a:noAutofit/>
              </a:bodyPr>
              <a:lstStyle/>
              <a:p>
                <a:endParaRPr lang="en-GB" sz="1000"/>
              </a:p>
            </p:txBody>
          </p:sp>
          <p:sp>
            <p:nvSpPr>
              <p:cNvPr id="90" name="Rectangle 112"/>
              <p:cNvSpPr>
                <a:spLocks noChangeArrowheads="1"/>
              </p:cNvSpPr>
              <p:nvPr/>
            </p:nvSpPr>
            <p:spPr bwMode="gray">
              <a:xfrm>
                <a:off x="-1612900" y="1904944"/>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Text Colour</a:t>
                </a:r>
              </a:p>
              <a:p>
                <a:pPr>
                  <a:lnSpc>
                    <a:spcPct val="65000"/>
                  </a:lnSpc>
                  <a:spcBef>
                    <a:spcPct val="20000"/>
                  </a:spcBef>
                  <a:spcAft>
                    <a:spcPct val="20000"/>
                  </a:spcAft>
                </a:pPr>
                <a:r>
                  <a:rPr lang="en-GB" altLang="en-GB" sz="1000" dirty="0">
                    <a:solidFill>
                      <a:srgbClr val="333333"/>
                    </a:solidFill>
                  </a:rPr>
                  <a:t>RGB= 51, 51, 51</a:t>
                </a:r>
              </a:p>
            </p:txBody>
          </p:sp>
          <p:pic>
            <p:nvPicPr>
              <p:cNvPr id="91" name="Picture 9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804990" y="2022815"/>
                <a:ext cx="154783" cy="138908"/>
              </a:xfrm>
              <a:prstGeom prst="rect">
                <a:avLst/>
              </a:prstGeom>
            </p:spPr>
          </p:pic>
          <p:sp>
            <p:nvSpPr>
              <p:cNvPr id="92" name="Rectangle 111"/>
              <p:cNvSpPr>
                <a:spLocks noChangeArrowheads="1"/>
              </p:cNvSpPr>
              <p:nvPr userDrawn="1"/>
            </p:nvSpPr>
            <p:spPr bwMode="gray">
              <a:xfrm>
                <a:off x="-1903413" y="4979815"/>
                <a:ext cx="215900" cy="215900"/>
              </a:xfrm>
              <a:prstGeom prst="rect">
                <a:avLst/>
              </a:prstGeom>
              <a:solidFill>
                <a:srgbClr val="FF0000"/>
              </a:solidFill>
              <a:ln>
                <a:noFill/>
              </a:ln>
              <a:effectLst/>
            </p:spPr>
            <p:txBody>
              <a:bodyPr wrap="square" anchor="ctr">
                <a:noAutofit/>
              </a:bodyPr>
              <a:lstStyle/>
              <a:p>
                <a:endParaRPr lang="en-GB" sz="1000"/>
              </a:p>
            </p:txBody>
          </p:sp>
          <p:sp>
            <p:nvSpPr>
              <p:cNvPr id="93" name="Rectangle 112"/>
              <p:cNvSpPr>
                <a:spLocks noChangeArrowheads="1"/>
              </p:cNvSpPr>
              <p:nvPr userDrawn="1"/>
            </p:nvSpPr>
            <p:spPr bwMode="gray">
              <a:xfrm>
                <a:off x="-1612900" y="497981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Minus</a:t>
                </a:r>
              </a:p>
              <a:p>
                <a:pPr>
                  <a:lnSpc>
                    <a:spcPct val="65000"/>
                  </a:lnSpc>
                  <a:spcBef>
                    <a:spcPct val="20000"/>
                  </a:spcBef>
                  <a:spcAft>
                    <a:spcPct val="20000"/>
                  </a:spcAft>
                </a:pPr>
                <a:r>
                  <a:rPr lang="en-GB" altLang="en-GB" sz="1000" dirty="0">
                    <a:solidFill>
                      <a:srgbClr val="333333"/>
                    </a:solidFill>
                  </a:rPr>
                  <a:t>RGB= 255, 0, 0</a:t>
                </a:r>
              </a:p>
            </p:txBody>
          </p:sp>
          <p:sp>
            <p:nvSpPr>
              <p:cNvPr id="94" name="Rectangle 111"/>
              <p:cNvSpPr>
                <a:spLocks noChangeArrowheads="1"/>
              </p:cNvSpPr>
              <p:nvPr userDrawn="1"/>
            </p:nvSpPr>
            <p:spPr bwMode="gray">
              <a:xfrm>
                <a:off x="-1903413" y="5343581"/>
                <a:ext cx="215900" cy="215900"/>
              </a:xfrm>
              <a:prstGeom prst="rect">
                <a:avLst/>
              </a:prstGeom>
              <a:solidFill>
                <a:srgbClr val="019649"/>
              </a:solidFill>
              <a:ln>
                <a:noFill/>
              </a:ln>
              <a:effectLst/>
            </p:spPr>
            <p:txBody>
              <a:bodyPr wrap="square" anchor="ctr">
                <a:noAutofit/>
              </a:bodyPr>
              <a:lstStyle/>
              <a:p>
                <a:endParaRPr lang="en-GB" sz="1000"/>
              </a:p>
            </p:txBody>
          </p:sp>
          <p:sp>
            <p:nvSpPr>
              <p:cNvPr id="95" name="Rectangle 112"/>
              <p:cNvSpPr>
                <a:spLocks noChangeArrowheads="1"/>
              </p:cNvSpPr>
              <p:nvPr userDrawn="1"/>
            </p:nvSpPr>
            <p:spPr bwMode="gray">
              <a:xfrm>
                <a:off x="-1612900" y="5353106"/>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Plus</a:t>
                </a:r>
              </a:p>
              <a:p>
                <a:pPr>
                  <a:lnSpc>
                    <a:spcPct val="65000"/>
                  </a:lnSpc>
                  <a:spcBef>
                    <a:spcPct val="20000"/>
                  </a:spcBef>
                  <a:spcAft>
                    <a:spcPct val="20000"/>
                  </a:spcAft>
                </a:pPr>
                <a:r>
                  <a:rPr lang="en-GB" altLang="en-GB" sz="1000" dirty="0">
                    <a:solidFill>
                      <a:srgbClr val="333333"/>
                    </a:solidFill>
                  </a:rPr>
                  <a:t>RGB= 52, 150, 81</a:t>
                </a:r>
              </a:p>
            </p:txBody>
          </p:sp>
          <p:sp>
            <p:nvSpPr>
              <p:cNvPr id="96" name="Rectangle 113"/>
              <p:cNvSpPr>
                <a:spLocks noChangeArrowheads="1"/>
              </p:cNvSpPr>
              <p:nvPr userDrawn="1"/>
            </p:nvSpPr>
            <p:spPr bwMode="gray">
              <a:xfrm>
                <a:off x="-1903413" y="450038"/>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000" b="1" dirty="0">
                    <a:solidFill>
                      <a:srgbClr val="333333"/>
                    </a:solidFill>
                  </a:rPr>
                  <a:t>Primary colours</a:t>
                </a:r>
              </a:p>
            </p:txBody>
          </p:sp>
          <p:sp>
            <p:nvSpPr>
              <p:cNvPr id="97" name="Rectangle 113"/>
              <p:cNvSpPr>
                <a:spLocks noChangeArrowheads="1"/>
              </p:cNvSpPr>
              <p:nvPr userDrawn="1"/>
            </p:nvSpPr>
            <p:spPr bwMode="gray">
              <a:xfrm>
                <a:off x="-1903413" y="2380422"/>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000" b="1" dirty="0">
                    <a:solidFill>
                      <a:srgbClr val="333333"/>
                    </a:solidFill>
                  </a:rPr>
                  <a:t>Secondary colours</a:t>
                </a:r>
              </a:p>
            </p:txBody>
          </p:sp>
          <p:sp>
            <p:nvSpPr>
              <p:cNvPr id="98" name="Rectangle 113"/>
              <p:cNvSpPr>
                <a:spLocks noChangeArrowheads="1"/>
              </p:cNvSpPr>
              <p:nvPr userDrawn="1"/>
            </p:nvSpPr>
            <p:spPr bwMode="gray">
              <a:xfrm>
                <a:off x="-1903413" y="4757632"/>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000" b="1" dirty="0">
                    <a:solidFill>
                      <a:srgbClr val="333333"/>
                    </a:solidFill>
                  </a:rPr>
                  <a:t>Functional colours</a:t>
                </a:r>
              </a:p>
            </p:txBody>
          </p:sp>
        </p:grpSp>
      </p:grpSp>
      <p:pic>
        <p:nvPicPr>
          <p:cNvPr id="64" name="Picture 63"/>
          <p:cNvPicPr>
            <a:picLocks noChangeAspect="1"/>
          </p:cNvPicPr>
          <p:nvPr userDrawn="1"/>
        </p:nvPicPr>
        <p:blipFill>
          <a:blip r:embed="rId4"/>
          <a:stretch>
            <a:fillRect/>
          </a:stretch>
        </p:blipFill>
        <p:spPr>
          <a:xfrm>
            <a:off x="660400" y="6076157"/>
            <a:ext cx="2552107" cy="766800"/>
          </a:xfrm>
          <a:prstGeom prst="rect">
            <a:avLst/>
          </a:prstGeom>
        </p:spPr>
      </p:pic>
    </p:spTree>
    <p:extLst>
      <p:ext uri="{BB962C8B-B14F-4D97-AF65-F5344CB8AC3E}">
        <p14:creationId xmlns:p14="http://schemas.microsoft.com/office/powerpoint/2010/main" val="2317490681"/>
      </p:ext>
    </p:extLst>
  </p:cSld>
  <p:clrMapOvr>
    <a:masterClrMapping/>
  </p:clrMapOvr>
  <p:extLst>
    <p:ext uri="{DCECCB84-F9BA-43D5-87BE-67443E8EF086}">
      <p15:sldGuideLst xmlns:p15="http://schemas.microsoft.com/office/powerpoint/2012/main">
        <p15:guide id="1" orient="horz" pos="4135">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1.emf"/><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image" Target="../media/image2.emf"/><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gray">
      <p:bgRef idx="1001">
        <a:schemeClr val="bg1"/>
      </p:bgRef>
    </p:bg>
    <p:spTree>
      <p:nvGrpSpPr>
        <p:cNvPr id="1" name=""/>
        <p:cNvGrpSpPr/>
        <p:nvPr/>
      </p:nvGrpSpPr>
      <p:grpSpPr>
        <a:xfrm>
          <a:off x="0" y="0"/>
          <a:ext cx="0" cy="0"/>
          <a:chOff x="0" y="0"/>
          <a:chExt cx="0" cy="0"/>
        </a:xfrm>
      </p:grpSpPr>
      <p:grpSp>
        <p:nvGrpSpPr>
          <p:cNvPr id="4" name="Group 3"/>
          <p:cNvGrpSpPr/>
          <p:nvPr userDrawn="1"/>
        </p:nvGrpSpPr>
        <p:grpSpPr>
          <a:xfrm>
            <a:off x="693738" y="6230179"/>
            <a:ext cx="11498262" cy="627821"/>
            <a:chOff x="693738" y="6230179"/>
            <a:chExt cx="11498262" cy="627821"/>
          </a:xfrm>
        </p:grpSpPr>
        <p:sp>
          <p:nvSpPr>
            <p:cNvPr id="41" name="Freeform 9"/>
            <p:cNvSpPr>
              <a:spLocks/>
            </p:cNvSpPr>
            <p:nvPr userDrawn="1"/>
          </p:nvSpPr>
          <p:spPr bwMode="auto">
            <a:xfrm>
              <a:off x="693738" y="6432353"/>
              <a:ext cx="10988675" cy="131762"/>
            </a:xfrm>
            <a:custGeom>
              <a:avLst/>
              <a:gdLst>
                <a:gd name="T0" fmla="*/ 2927 w 2927"/>
                <a:gd name="T1" fmla="*/ 0 h 32"/>
                <a:gd name="T2" fmla="*/ 32 w 2927"/>
                <a:gd name="T3" fmla="*/ 0 h 32"/>
                <a:gd name="T4" fmla="*/ 0 w 2927"/>
                <a:gd name="T5" fmla="*/ 32 h 32"/>
              </a:gdLst>
              <a:ahLst/>
              <a:cxnLst>
                <a:cxn ang="0">
                  <a:pos x="T0" y="T1"/>
                </a:cxn>
                <a:cxn ang="0">
                  <a:pos x="T2" y="T3"/>
                </a:cxn>
                <a:cxn ang="0">
                  <a:pos x="T4" y="T5"/>
                </a:cxn>
              </a:cxnLst>
              <a:rect l="0" t="0" r="r" b="b"/>
              <a:pathLst>
                <a:path w="2927" h="32">
                  <a:moveTo>
                    <a:pt x="2927" y="0"/>
                  </a:moveTo>
                  <a:cubicBezTo>
                    <a:pt x="32" y="0"/>
                    <a:pt x="32" y="0"/>
                    <a:pt x="32" y="0"/>
                  </a:cubicBezTo>
                  <a:cubicBezTo>
                    <a:pt x="0" y="0"/>
                    <a:pt x="0" y="32"/>
                    <a:pt x="0" y="32"/>
                  </a:cubicBezTo>
                </a:path>
              </a:pathLst>
            </a:custGeom>
            <a:noFill/>
            <a:ln w="3175"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9" name="Rectangle 38"/>
            <p:cNvSpPr/>
            <p:nvPr userDrawn="1"/>
          </p:nvSpPr>
          <p:spPr bwMode="white">
            <a:xfrm>
              <a:off x="10419789" y="6230179"/>
              <a:ext cx="1772211" cy="627821"/>
            </a:xfrm>
            <a:prstGeom prst="rect">
              <a:avLst/>
            </a:prstGeom>
            <a:solidFill>
              <a:srgbClr val="FFFFFF"/>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GB" sz="1600"/>
            </a:p>
          </p:txBody>
        </p:sp>
      </p:grpSp>
      <p:sp>
        <p:nvSpPr>
          <p:cNvPr id="2" name="Title Placeholder 1"/>
          <p:cNvSpPr>
            <a:spLocks noGrp="1"/>
          </p:cNvSpPr>
          <p:nvPr>
            <p:ph type="title"/>
          </p:nvPr>
        </p:nvSpPr>
        <p:spPr bwMode="auto">
          <a:xfrm>
            <a:off x="845575" y="280733"/>
            <a:ext cx="10479024" cy="854075"/>
          </a:xfrm>
          <a:prstGeom prst="rect">
            <a:avLst/>
          </a:prstGeom>
        </p:spPr>
        <p:txBody>
          <a:bodyPr vert="horz" lIns="0" tIns="0" rIns="0" bIns="0" rtlCol="0" anchor="ctr">
            <a:noAutofit/>
          </a:bodyPr>
          <a:lstStyle/>
          <a:p>
            <a:r>
              <a:rPr lang="en-US" noProof="0"/>
              <a:t>Click to edit Master title style</a:t>
            </a:r>
            <a:endParaRPr lang="en-GB" noProof="0" dirty="0"/>
          </a:p>
        </p:txBody>
      </p:sp>
      <p:sp>
        <p:nvSpPr>
          <p:cNvPr id="3" name="Text Placeholder 2"/>
          <p:cNvSpPr>
            <a:spLocks noGrp="1"/>
          </p:cNvSpPr>
          <p:nvPr>
            <p:ph type="body" idx="1"/>
          </p:nvPr>
        </p:nvSpPr>
        <p:spPr bwMode="auto">
          <a:xfrm>
            <a:off x="845575" y="1278000"/>
            <a:ext cx="10479024" cy="4922799"/>
          </a:xfrm>
          <a:prstGeom prst="rect">
            <a:avLst/>
          </a:prstGeom>
        </p:spPr>
        <p:txBody>
          <a:bodyPr vert="horz" lIns="0" tIns="0" rIns="0" bIns="0" rtlCol="0">
            <a:noAutofit/>
          </a:bodyPr>
          <a:lstStyle/>
          <a:p>
            <a:pPr lvl="0"/>
            <a:r>
              <a:rPr lang="en-GB" noProof="0"/>
              <a:t>Edit Master text styles</a:t>
            </a:r>
          </a:p>
          <a:p>
            <a:pPr lvl="1"/>
            <a:r>
              <a:rPr lang="en-GB" noProof="0"/>
              <a:t>Second level</a:t>
            </a:r>
          </a:p>
          <a:p>
            <a:pPr lvl="2"/>
            <a:r>
              <a:rPr lang="en-GB" noProof="0"/>
              <a:t>Third level</a:t>
            </a:r>
          </a:p>
          <a:p>
            <a:pPr lvl="3"/>
            <a:r>
              <a:rPr lang="en-GB" noProof="0"/>
              <a:t>Fourth level</a:t>
            </a:r>
          </a:p>
          <a:p>
            <a:pPr lvl="4"/>
            <a:r>
              <a:rPr lang="en-GB" noProof="0"/>
              <a:t>Fifth level</a:t>
            </a:r>
            <a:endParaRPr lang="en-GB" noProof="0" dirty="0"/>
          </a:p>
        </p:txBody>
      </p:sp>
      <p:sp>
        <p:nvSpPr>
          <p:cNvPr id="21" name="Slide Number Placeholder 5"/>
          <p:cNvSpPr>
            <a:spLocks noGrp="1"/>
          </p:cNvSpPr>
          <p:nvPr>
            <p:ph type="sldNum" sz="quarter" idx="4"/>
          </p:nvPr>
        </p:nvSpPr>
        <p:spPr bwMode="gray">
          <a:xfrm>
            <a:off x="838200" y="6498000"/>
            <a:ext cx="495300" cy="188119"/>
          </a:xfrm>
          <a:prstGeom prst="rect">
            <a:avLst/>
          </a:prstGeom>
        </p:spPr>
        <p:txBody>
          <a:bodyPr vert="horz" lIns="0" tIns="0" rIns="0" bIns="0" rtlCol="0" anchor="ctr"/>
          <a:lstStyle>
            <a:lvl1pPr algn="l">
              <a:defRPr sz="1000" b="1">
                <a:solidFill>
                  <a:schemeClr val="tx1"/>
                </a:solidFill>
              </a:defRPr>
            </a:lvl1pPr>
          </a:lstStyle>
          <a:p>
            <a:fld id="{DDD2A080-DA64-4F5C-9131-47EB793B4410}" type="slidenum">
              <a:rPr lang="en-GB" noProof="0" smtClean="0"/>
              <a:pPr/>
              <a:t>‹#›</a:t>
            </a:fld>
            <a:endParaRPr lang="en-GB" noProof="0" dirty="0"/>
          </a:p>
        </p:txBody>
      </p:sp>
      <p:grpSp>
        <p:nvGrpSpPr>
          <p:cNvPr id="46" name="Group 45"/>
          <p:cNvGrpSpPr/>
          <p:nvPr userDrawn="1"/>
        </p:nvGrpSpPr>
        <p:grpSpPr>
          <a:xfrm>
            <a:off x="-2025698" y="6362700"/>
            <a:ext cx="1857255" cy="500063"/>
            <a:chOff x="-2025698" y="6445247"/>
            <a:chExt cx="1857255" cy="417516"/>
          </a:xfrm>
        </p:grpSpPr>
        <p:sp>
          <p:nvSpPr>
            <p:cNvPr id="47" name="Rectangle 104"/>
            <p:cNvSpPr>
              <a:spLocks noChangeArrowheads="1"/>
            </p:cNvSpPr>
            <p:nvPr userDrawn="1"/>
          </p:nvSpPr>
          <p:spPr bwMode="gray">
            <a:xfrm>
              <a:off x="-2025698" y="6445247"/>
              <a:ext cx="1447848" cy="417516"/>
            </a:xfrm>
            <a:prstGeom prst="rect">
              <a:avLst/>
            </a:prstGeom>
            <a:solidFill>
              <a:srgbClr val="60A6DA"/>
            </a:solidFill>
            <a:ln>
              <a:noFill/>
            </a:ln>
            <a:effectLst/>
          </p:spPr>
          <p:txBody>
            <a:bodyPr wrap="square" lIns="72000" tIns="180000" rIns="72000" bIns="180000" anchor="ctr">
              <a:noAutofit/>
            </a:bodyPr>
            <a:lstStyle/>
            <a:p>
              <a:pPr marL="0" marR="0" lvl="0" indent="0" defTabSz="914400" eaLnBrk="1" fontAlgn="auto" latinLnBrk="0" hangingPunct="1">
                <a:lnSpc>
                  <a:spcPct val="90000"/>
                </a:lnSpc>
                <a:spcBef>
                  <a:spcPct val="20000"/>
                </a:spcBef>
                <a:spcAft>
                  <a:spcPct val="20000"/>
                </a:spcAft>
                <a:buClrTx/>
                <a:buSzTx/>
                <a:buFontTx/>
                <a:buNone/>
                <a:tabLst/>
                <a:defRPr/>
              </a:pPr>
              <a:r>
                <a:rPr kumimoji="0" lang="en-GB" altLang="en-GB" sz="1200" b="1" i="0" u="none" strike="noStrike" kern="0" cap="none" spc="0" normalizeH="0" baseline="0" noProof="0" dirty="0">
                  <a:ln>
                    <a:noFill/>
                  </a:ln>
                  <a:solidFill>
                    <a:srgbClr val="FDFDFD"/>
                  </a:solidFill>
                  <a:effectLst/>
                  <a:uLnTx/>
                  <a:uFillTx/>
                  <a:latin typeface="+mn-lt"/>
                </a:rPr>
                <a:t>No content below </a:t>
              </a:r>
              <a:br>
                <a:rPr kumimoji="0" lang="en-GB" altLang="en-GB" sz="1200" b="1" i="0" u="none" strike="noStrike" kern="0" cap="none" spc="0" normalizeH="0" baseline="0" noProof="0" dirty="0">
                  <a:ln>
                    <a:noFill/>
                  </a:ln>
                  <a:solidFill>
                    <a:srgbClr val="FDFDFD"/>
                  </a:solidFill>
                  <a:effectLst/>
                  <a:uLnTx/>
                  <a:uFillTx/>
                  <a:latin typeface="+mn-lt"/>
                </a:rPr>
              </a:br>
              <a:r>
                <a:rPr kumimoji="0" lang="en-GB" altLang="en-GB" sz="1200" b="1" i="0" u="none" strike="noStrike" kern="0" cap="none" spc="0" normalizeH="0" baseline="0" noProof="0" dirty="0">
                  <a:ln>
                    <a:noFill/>
                  </a:ln>
                  <a:solidFill>
                    <a:srgbClr val="FDFDFD"/>
                  </a:solidFill>
                  <a:effectLst/>
                  <a:uLnTx/>
                  <a:uFillTx/>
                  <a:latin typeface="+mn-lt"/>
                </a:rPr>
                <a:t>the grey line</a:t>
              </a:r>
            </a:p>
          </p:txBody>
        </p:sp>
        <p:grpSp>
          <p:nvGrpSpPr>
            <p:cNvPr id="48" name="Group 47"/>
            <p:cNvGrpSpPr/>
            <p:nvPr userDrawn="1"/>
          </p:nvGrpSpPr>
          <p:grpSpPr bwMode="gray">
            <a:xfrm>
              <a:off x="-546100" y="6452392"/>
              <a:ext cx="377657" cy="403227"/>
              <a:chOff x="-2035174" y="6454773"/>
              <a:chExt cx="1872000" cy="403227"/>
            </a:xfrm>
          </p:grpSpPr>
          <p:cxnSp>
            <p:nvCxnSpPr>
              <p:cNvPr id="49" name="Straight Connector 48"/>
              <p:cNvCxnSpPr/>
              <p:nvPr userDrawn="1"/>
            </p:nvCxnSpPr>
            <p:spPr bwMode="gray">
              <a:xfrm>
                <a:off x="-2035174" y="6858000"/>
                <a:ext cx="1872000" cy="0"/>
              </a:xfrm>
              <a:prstGeom prst="line">
                <a:avLst/>
              </a:prstGeom>
              <a:noFill/>
              <a:ln w="6350" cap="flat" cmpd="sng" algn="ctr">
                <a:solidFill>
                  <a:srgbClr val="C90068"/>
                </a:solidFill>
                <a:prstDash val="dash"/>
                <a:miter lim="800000"/>
              </a:ln>
              <a:effectLst/>
            </p:spPr>
          </p:cxnSp>
          <p:cxnSp>
            <p:nvCxnSpPr>
              <p:cNvPr id="50" name="Straight Connector 49"/>
              <p:cNvCxnSpPr/>
              <p:nvPr userDrawn="1"/>
            </p:nvCxnSpPr>
            <p:spPr bwMode="gray">
              <a:xfrm>
                <a:off x="-2035174" y="6454773"/>
                <a:ext cx="1872000" cy="0"/>
              </a:xfrm>
              <a:prstGeom prst="line">
                <a:avLst/>
              </a:prstGeom>
              <a:noFill/>
              <a:ln w="6350" cap="flat" cmpd="sng" algn="ctr">
                <a:solidFill>
                  <a:srgbClr val="C90068"/>
                </a:solidFill>
                <a:prstDash val="dash"/>
                <a:miter lim="800000"/>
              </a:ln>
              <a:effectLst/>
            </p:spPr>
          </p:cxnSp>
        </p:grpSp>
      </p:grpSp>
      <p:pic>
        <p:nvPicPr>
          <p:cNvPr id="38" name="Picture 37"/>
          <p:cNvPicPr>
            <a:picLocks noChangeAspect="1"/>
          </p:cNvPicPr>
          <p:nvPr userDrawn="1"/>
        </p:nvPicPr>
        <p:blipFill>
          <a:blip r:embed="rId34" cstate="screen">
            <a:extLst>
              <a:ext uri="{28A0092B-C50C-407E-A947-70E740481C1C}">
                <a14:useLocalDpi xmlns:a14="http://schemas.microsoft.com/office/drawing/2010/main"/>
              </a:ext>
            </a:extLst>
          </a:blip>
          <a:stretch>
            <a:fillRect/>
          </a:stretch>
        </p:blipFill>
        <p:spPr>
          <a:xfrm>
            <a:off x="10723433" y="6358069"/>
            <a:ext cx="1183250" cy="294605"/>
          </a:xfrm>
          <a:prstGeom prst="rect">
            <a:avLst/>
          </a:prstGeom>
        </p:spPr>
      </p:pic>
      <p:grpSp>
        <p:nvGrpSpPr>
          <p:cNvPr id="6" name="Group 5"/>
          <p:cNvGrpSpPr/>
          <p:nvPr userDrawn="1"/>
        </p:nvGrpSpPr>
        <p:grpSpPr>
          <a:xfrm>
            <a:off x="-2035175" y="0"/>
            <a:ext cx="1881477" cy="5176145"/>
            <a:chOff x="-2035175" y="0"/>
            <a:chExt cx="1881477" cy="5176145"/>
          </a:xfrm>
        </p:grpSpPr>
        <p:sp>
          <p:nvSpPr>
            <p:cNvPr id="44" name="Rectangle 104"/>
            <p:cNvSpPr>
              <a:spLocks noChangeArrowheads="1"/>
            </p:cNvSpPr>
            <p:nvPr userDrawn="1"/>
          </p:nvSpPr>
          <p:spPr bwMode="gray">
            <a:xfrm>
              <a:off x="-2025698" y="0"/>
              <a:ext cx="1872000" cy="5176145"/>
            </a:xfrm>
            <a:prstGeom prst="rect">
              <a:avLst/>
            </a:prstGeom>
            <a:solidFill>
              <a:srgbClr val="EAEAEA"/>
            </a:solidFill>
            <a:ln>
              <a:noFill/>
            </a:ln>
            <a:effectLst/>
          </p:spPr>
          <p:txBody>
            <a:bodyPr wrap="square" lIns="180000" tIns="180000" rIns="180000" bIns="180000" anchor="ctr">
              <a:noAutofit/>
            </a:bodyPr>
            <a:lstStyle/>
            <a:p>
              <a:endParaRPr lang="en-GB" sz="1000" noProof="0" dirty="0"/>
            </a:p>
          </p:txBody>
        </p:sp>
        <p:grpSp>
          <p:nvGrpSpPr>
            <p:cNvPr id="54" name="Group 53"/>
            <p:cNvGrpSpPr/>
            <p:nvPr userDrawn="1"/>
          </p:nvGrpSpPr>
          <p:grpSpPr>
            <a:xfrm>
              <a:off x="-2035175" y="0"/>
              <a:ext cx="1872000" cy="5176145"/>
              <a:chOff x="-2035175" y="0"/>
              <a:chExt cx="1872000" cy="5730106"/>
            </a:xfrm>
          </p:grpSpPr>
          <p:sp>
            <p:nvSpPr>
              <p:cNvPr id="55" name="Rectangle 104"/>
              <p:cNvSpPr>
                <a:spLocks noChangeArrowheads="1"/>
              </p:cNvSpPr>
              <p:nvPr/>
            </p:nvSpPr>
            <p:spPr bwMode="gray">
              <a:xfrm>
                <a:off x="-2035175" y="4672569"/>
                <a:ext cx="1872000" cy="1057537"/>
              </a:xfrm>
              <a:prstGeom prst="rect">
                <a:avLst/>
              </a:prstGeom>
              <a:solidFill>
                <a:srgbClr val="EAEAEA"/>
              </a:solidFill>
              <a:ln>
                <a:noFill/>
              </a:ln>
              <a:effectLst/>
            </p:spPr>
            <p:txBody>
              <a:bodyPr wrap="square" lIns="180000" tIns="180000" rIns="180000" bIns="180000" anchor="ctr">
                <a:noAutofit/>
              </a:bodyPr>
              <a:lstStyle/>
              <a:p>
                <a:endParaRPr lang="en-GB" sz="1000"/>
              </a:p>
            </p:txBody>
          </p:sp>
          <p:sp>
            <p:nvSpPr>
              <p:cNvPr id="56" name="Rectangle 104"/>
              <p:cNvSpPr>
                <a:spLocks noChangeArrowheads="1"/>
              </p:cNvSpPr>
              <p:nvPr userDrawn="1"/>
            </p:nvSpPr>
            <p:spPr bwMode="gray">
              <a:xfrm>
                <a:off x="-2035175" y="0"/>
                <a:ext cx="1872000" cy="4709801"/>
              </a:xfrm>
              <a:prstGeom prst="rect">
                <a:avLst/>
              </a:prstGeom>
              <a:solidFill>
                <a:srgbClr val="EAEAEA"/>
              </a:solidFill>
              <a:ln>
                <a:noFill/>
              </a:ln>
              <a:effectLst/>
            </p:spPr>
            <p:txBody>
              <a:bodyPr wrap="square" lIns="180000" tIns="180000" rIns="180000" bIns="180000" anchor="ctr">
                <a:noAutofit/>
              </a:bodyPr>
              <a:lstStyle/>
              <a:p>
                <a:endParaRPr lang="en-GB" sz="1000"/>
              </a:p>
            </p:txBody>
          </p:sp>
          <p:sp>
            <p:nvSpPr>
              <p:cNvPr id="57" name="Rectangle 105"/>
              <p:cNvSpPr>
                <a:spLocks noChangeArrowheads="1"/>
              </p:cNvSpPr>
              <p:nvPr userDrawn="1"/>
            </p:nvSpPr>
            <p:spPr bwMode="gray">
              <a:xfrm>
                <a:off x="-1903413" y="665771"/>
                <a:ext cx="215900" cy="215900"/>
              </a:xfrm>
              <a:prstGeom prst="rect">
                <a:avLst/>
              </a:prstGeom>
              <a:solidFill>
                <a:srgbClr val="FF6200"/>
              </a:solidFill>
              <a:ln>
                <a:noFill/>
              </a:ln>
              <a:effectLst/>
            </p:spPr>
            <p:txBody>
              <a:bodyPr wrap="square" anchor="ctr">
                <a:noAutofit/>
              </a:bodyPr>
              <a:lstStyle/>
              <a:p>
                <a:endParaRPr lang="en-GB" sz="1000"/>
              </a:p>
            </p:txBody>
          </p:sp>
          <p:sp>
            <p:nvSpPr>
              <p:cNvPr id="58" name="Rectangle 106"/>
              <p:cNvSpPr>
                <a:spLocks noChangeArrowheads="1"/>
              </p:cNvSpPr>
              <p:nvPr userDrawn="1"/>
            </p:nvSpPr>
            <p:spPr bwMode="gray">
              <a:xfrm>
                <a:off x="-1612900" y="675296"/>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Orange</a:t>
                </a:r>
              </a:p>
              <a:p>
                <a:pPr>
                  <a:lnSpc>
                    <a:spcPct val="65000"/>
                  </a:lnSpc>
                  <a:spcBef>
                    <a:spcPct val="20000"/>
                  </a:spcBef>
                  <a:spcAft>
                    <a:spcPct val="20000"/>
                  </a:spcAft>
                </a:pPr>
                <a:r>
                  <a:rPr lang="en-GB" altLang="en-GB" sz="1000" dirty="0">
                    <a:solidFill>
                      <a:srgbClr val="333333"/>
                    </a:solidFill>
                  </a:rPr>
                  <a:t>RGB= 255, 98, 0</a:t>
                </a:r>
              </a:p>
            </p:txBody>
          </p:sp>
          <p:sp>
            <p:nvSpPr>
              <p:cNvPr id="59" name="Rectangle 107"/>
              <p:cNvSpPr>
                <a:spLocks noChangeArrowheads="1"/>
              </p:cNvSpPr>
              <p:nvPr userDrawn="1"/>
            </p:nvSpPr>
            <p:spPr bwMode="gray">
              <a:xfrm>
                <a:off x="-1903413" y="1055027"/>
                <a:ext cx="215900" cy="215900"/>
              </a:xfrm>
              <a:prstGeom prst="rect">
                <a:avLst/>
              </a:prstGeom>
              <a:solidFill>
                <a:srgbClr val="A8A8A8"/>
              </a:solidFill>
              <a:ln>
                <a:noFill/>
              </a:ln>
              <a:effectLst/>
            </p:spPr>
            <p:txBody>
              <a:bodyPr wrap="square" anchor="ctr">
                <a:noAutofit/>
              </a:bodyPr>
              <a:lstStyle/>
              <a:p>
                <a:endParaRPr lang="en-GB" sz="1000"/>
              </a:p>
            </p:txBody>
          </p:sp>
          <p:sp>
            <p:nvSpPr>
              <p:cNvPr id="60" name="Rectangle 108"/>
              <p:cNvSpPr>
                <a:spLocks noChangeArrowheads="1"/>
              </p:cNvSpPr>
              <p:nvPr userDrawn="1"/>
            </p:nvSpPr>
            <p:spPr bwMode="gray">
              <a:xfrm>
                <a:off x="-1612900" y="1080427"/>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Light Grey</a:t>
                </a:r>
              </a:p>
              <a:p>
                <a:pPr>
                  <a:lnSpc>
                    <a:spcPct val="65000"/>
                  </a:lnSpc>
                  <a:spcBef>
                    <a:spcPct val="20000"/>
                  </a:spcBef>
                  <a:spcAft>
                    <a:spcPct val="20000"/>
                  </a:spcAft>
                </a:pPr>
                <a:r>
                  <a:rPr lang="en-GB" altLang="en-GB" sz="1000" dirty="0">
                    <a:solidFill>
                      <a:srgbClr val="333333"/>
                    </a:solidFill>
                  </a:rPr>
                  <a:t>RGB= 168, 168, 168</a:t>
                </a:r>
              </a:p>
            </p:txBody>
          </p:sp>
          <p:sp>
            <p:nvSpPr>
              <p:cNvPr id="61" name="Rectangle 109"/>
              <p:cNvSpPr>
                <a:spLocks noChangeArrowheads="1"/>
              </p:cNvSpPr>
              <p:nvPr userDrawn="1"/>
            </p:nvSpPr>
            <p:spPr bwMode="gray">
              <a:xfrm>
                <a:off x="-1903413" y="2583180"/>
                <a:ext cx="215900" cy="215900"/>
              </a:xfrm>
              <a:prstGeom prst="rect">
                <a:avLst/>
              </a:prstGeom>
              <a:solidFill>
                <a:srgbClr val="525199"/>
              </a:solidFill>
              <a:ln>
                <a:noFill/>
              </a:ln>
              <a:effectLst/>
            </p:spPr>
            <p:txBody>
              <a:bodyPr wrap="square" anchor="ctr">
                <a:noAutofit/>
              </a:bodyPr>
              <a:lstStyle/>
              <a:p>
                <a:endParaRPr lang="en-GB" sz="1000"/>
              </a:p>
            </p:txBody>
          </p:sp>
          <p:sp>
            <p:nvSpPr>
              <p:cNvPr id="62" name="Rectangle 110"/>
              <p:cNvSpPr>
                <a:spLocks noChangeArrowheads="1"/>
              </p:cNvSpPr>
              <p:nvPr userDrawn="1"/>
            </p:nvSpPr>
            <p:spPr bwMode="gray">
              <a:xfrm>
                <a:off x="-1612900" y="259270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Indigo</a:t>
                </a:r>
              </a:p>
              <a:p>
                <a:pPr>
                  <a:lnSpc>
                    <a:spcPct val="65000"/>
                  </a:lnSpc>
                  <a:spcBef>
                    <a:spcPct val="20000"/>
                  </a:spcBef>
                  <a:spcAft>
                    <a:spcPct val="20000"/>
                  </a:spcAft>
                </a:pPr>
                <a:r>
                  <a:rPr lang="en-GB" altLang="en-GB" sz="1000" dirty="0">
                    <a:solidFill>
                      <a:srgbClr val="333333"/>
                    </a:solidFill>
                  </a:rPr>
                  <a:t>RGB= 82, 81, 153</a:t>
                </a:r>
              </a:p>
            </p:txBody>
          </p:sp>
          <p:sp>
            <p:nvSpPr>
              <p:cNvPr id="63" name="Rectangle 111"/>
              <p:cNvSpPr>
                <a:spLocks noChangeArrowheads="1"/>
              </p:cNvSpPr>
              <p:nvPr userDrawn="1"/>
            </p:nvSpPr>
            <p:spPr bwMode="gray">
              <a:xfrm>
                <a:off x="-1903413" y="3009234"/>
                <a:ext cx="215900" cy="215900"/>
              </a:xfrm>
              <a:prstGeom prst="rect">
                <a:avLst/>
              </a:prstGeom>
              <a:solidFill>
                <a:srgbClr val="60A6DA"/>
              </a:solidFill>
              <a:ln>
                <a:noFill/>
              </a:ln>
              <a:effectLst/>
            </p:spPr>
            <p:txBody>
              <a:bodyPr wrap="square" anchor="ctr">
                <a:noAutofit/>
              </a:bodyPr>
              <a:lstStyle/>
              <a:p>
                <a:endParaRPr lang="en-GB" sz="1000"/>
              </a:p>
            </p:txBody>
          </p:sp>
          <p:sp>
            <p:nvSpPr>
              <p:cNvPr id="64" name="Rectangle 112"/>
              <p:cNvSpPr>
                <a:spLocks noChangeArrowheads="1"/>
              </p:cNvSpPr>
              <p:nvPr userDrawn="1"/>
            </p:nvSpPr>
            <p:spPr bwMode="gray">
              <a:xfrm>
                <a:off x="-1612900" y="3009234"/>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Sky</a:t>
                </a:r>
              </a:p>
              <a:p>
                <a:pPr>
                  <a:lnSpc>
                    <a:spcPct val="65000"/>
                  </a:lnSpc>
                  <a:spcBef>
                    <a:spcPct val="20000"/>
                  </a:spcBef>
                  <a:spcAft>
                    <a:spcPct val="20000"/>
                  </a:spcAft>
                </a:pPr>
                <a:r>
                  <a:rPr lang="en-GB" altLang="en-GB" sz="1000" dirty="0">
                    <a:solidFill>
                      <a:srgbClr val="333333"/>
                    </a:solidFill>
                  </a:rPr>
                  <a:t>RGB= 96, 166, 218</a:t>
                </a:r>
              </a:p>
            </p:txBody>
          </p:sp>
          <p:sp>
            <p:nvSpPr>
              <p:cNvPr id="65" name="Rectangle 113"/>
              <p:cNvSpPr>
                <a:spLocks noChangeArrowheads="1"/>
              </p:cNvSpPr>
              <p:nvPr userDrawn="1"/>
            </p:nvSpPr>
            <p:spPr bwMode="gray">
              <a:xfrm>
                <a:off x="-1903413"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200" b="1" dirty="0">
                    <a:solidFill>
                      <a:srgbClr val="333333"/>
                    </a:solidFill>
                  </a:rPr>
                  <a:t>Colour guidelines</a:t>
                </a:r>
              </a:p>
            </p:txBody>
          </p:sp>
          <p:sp>
            <p:nvSpPr>
              <p:cNvPr id="66" name="Rectangle 107"/>
              <p:cNvSpPr>
                <a:spLocks noChangeArrowheads="1"/>
              </p:cNvSpPr>
              <p:nvPr/>
            </p:nvSpPr>
            <p:spPr bwMode="gray">
              <a:xfrm>
                <a:off x="-1903413" y="3435288"/>
                <a:ext cx="215900" cy="215900"/>
              </a:xfrm>
              <a:prstGeom prst="rect">
                <a:avLst/>
              </a:prstGeom>
              <a:solidFill>
                <a:srgbClr val="AB0066"/>
              </a:solidFill>
              <a:ln>
                <a:noFill/>
              </a:ln>
              <a:effectLst/>
            </p:spPr>
            <p:txBody>
              <a:bodyPr wrap="square" anchor="ctr">
                <a:noAutofit/>
              </a:bodyPr>
              <a:lstStyle/>
              <a:p>
                <a:endParaRPr lang="en-GB" sz="1000"/>
              </a:p>
            </p:txBody>
          </p:sp>
          <p:sp>
            <p:nvSpPr>
              <p:cNvPr id="67" name="Rectangle 108"/>
              <p:cNvSpPr>
                <a:spLocks noChangeArrowheads="1"/>
              </p:cNvSpPr>
              <p:nvPr/>
            </p:nvSpPr>
            <p:spPr bwMode="gray">
              <a:xfrm>
                <a:off x="-1612900" y="3434952"/>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Fuchsia</a:t>
                </a:r>
              </a:p>
              <a:p>
                <a:pPr>
                  <a:lnSpc>
                    <a:spcPct val="65000"/>
                  </a:lnSpc>
                  <a:spcBef>
                    <a:spcPct val="20000"/>
                  </a:spcBef>
                  <a:spcAft>
                    <a:spcPct val="20000"/>
                  </a:spcAft>
                </a:pPr>
                <a:r>
                  <a:rPr lang="en-GB" altLang="en-GB" sz="1000" dirty="0">
                    <a:solidFill>
                      <a:srgbClr val="333333"/>
                    </a:solidFill>
                  </a:rPr>
                  <a:t>RGB= 171, 0, 102</a:t>
                </a:r>
              </a:p>
            </p:txBody>
          </p:sp>
          <p:sp>
            <p:nvSpPr>
              <p:cNvPr id="68" name="Rectangle 109"/>
              <p:cNvSpPr>
                <a:spLocks noChangeArrowheads="1"/>
              </p:cNvSpPr>
              <p:nvPr/>
            </p:nvSpPr>
            <p:spPr bwMode="gray">
              <a:xfrm>
                <a:off x="-1903413" y="3853390"/>
                <a:ext cx="215900" cy="215900"/>
              </a:xfrm>
              <a:prstGeom prst="rect">
                <a:avLst/>
              </a:prstGeom>
              <a:solidFill>
                <a:srgbClr val="D0D93C"/>
              </a:solidFill>
              <a:ln>
                <a:noFill/>
              </a:ln>
              <a:effectLst/>
            </p:spPr>
            <p:txBody>
              <a:bodyPr wrap="square" anchor="ctr">
                <a:noAutofit/>
              </a:bodyPr>
              <a:lstStyle/>
              <a:p>
                <a:endParaRPr lang="en-GB" sz="1000"/>
              </a:p>
            </p:txBody>
          </p:sp>
          <p:sp>
            <p:nvSpPr>
              <p:cNvPr id="69" name="Rectangle 110"/>
              <p:cNvSpPr>
                <a:spLocks noChangeArrowheads="1"/>
              </p:cNvSpPr>
              <p:nvPr/>
            </p:nvSpPr>
            <p:spPr bwMode="gray">
              <a:xfrm>
                <a:off x="-1612900" y="385218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Lime</a:t>
                </a:r>
              </a:p>
              <a:p>
                <a:pPr>
                  <a:lnSpc>
                    <a:spcPct val="65000"/>
                  </a:lnSpc>
                  <a:spcBef>
                    <a:spcPct val="20000"/>
                  </a:spcBef>
                  <a:spcAft>
                    <a:spcPct val="20000"/>
                  </a:spcAft>
                </a:pPr>
                <a:r>
                  <a:rPr lang="en-GB" altLang="en-GB" sz="1000" dirty="0">
                    <a:solidFill>
                      <a:srgbClr val="333333"/>
                    </a:solidFill>
                  </a:rPr>
                  <a:t>RGB= 208, 217, 60</a:t>
                </a:r>
              </a:p>
            </p:txBody>
          </p:sp>
          <p:sp>
            <p:nvSpPr>
              <p:cNvPr id="70" name="Rectangle 111"/>
              <p:cNvSpPr>
                <a:spLocks noChangeArrowheads="1"/>
              </p:cNvSpPr>
              <p:nvPr/>
            </p:nvSpPr>
            <p:spPr bwMode="gray">
              <a:xfrm>
                <a:off x="-1903413" y="4247638"/>
                <a:ext cx="215900" cy="215900"/>
              </a:xfrm>
              <a:prstGeom prst="rect">
                <a:avLst/>
              </a:prstGeom>
              <a:solidFill>
                <a:srgbClr val="019649"/>
              </a:solidFill>
              <a:ln>
                <a:noFill/>
              </a:ln>
              <a:effectLst/>
            </p:spPr>
            <p:txBody>
              <a:bodyPr wrap="square" anchor="ctr">
                <a:noAutofit/>
              </a:bodyPr>
              <a:lstStyle/>
              <a:p>
                <a:endParaRPr lang="en-GB" sz="1000"/>
              </a:p>
            </p:txBody>
          </p:sp>
          <p:sp>
            <p:nvSpPr>
              <p:cNvPr id="71" name="Rectangle 112"/>
              <p:cNvSpPr>
                <a:spLocks noChangeArrowheads="1"/>
              </p:cNvSpPr>
              <p:nvPr/>
            </p:nvSpPr>
            <p:spPr bwMode="gray">
              <a:xfrm>
                <a:off x="-1612900" y="4252640"/>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Leaf</a:t>
                </a:r>
              </a:p>
              <a:p>
                <a:pPr>
                  <a:lnSpc>
                    <a:spcPct val="65000"/>
                  </a:lnSpc>
                  <a:spcBef>
                    <a:spcPct val="20000"/>
                  </a:spcBef>
                  <a:spcAft>
                    <a:spcPct val="20000"/>
                  </a:spcAft>
                </a:pPr>
                <a:r>
                  <a:rPr lang="en-GB" altLang="en-GB" sz="1000" dirty="0">
                    <a:solidFill>
                      <a:srgbClr val="333333"/>
                    </a:solidFill>
                  </a:rPr>
                  <a:t>RGB= 52, 150, 81</a:t>
                </a:r>
              </a:p>
            </p:txBody>
          </p:sp>
          <p:sp>
            <p:nvSpPr>
              <p:cNvPr id="72" name="Rectangle 109"/>
              <p:cNvSpPr>
                <a:spLocks noChangeArrowheads="1"/>
              </p:cNvSpPr>
              <p:nvPr/>
            </p:nvSpPr>
            <p:spPr bwMode="gray">
              <a:xfrm>
                <a:off x="-1903413" y="1489280"/>
                <a:ext cx="215900" cy="215900"/>
              </a:xfrm>
              <a:prstGeom prst="rect">
                <a:avLst/>
              </a:prstGeom>
              <a:solidFill>
                <a:srgbClr val="696969"/>
              </a:solidFill>
              <a:ln>
                <a:noFill/>
              </a:ln>
              <a:effectLst/>
            </p:spPr>
            <p:txBody>
              <a:bodyPr wrap="square" anchor="ctr">
                <a:noAutofit/>
              </a:bodyPr>
              <a:lstStyle/>
              <a:p>
                <a:endParaRPr lang="en-GB" sz="1000"/>
              </a:p>
            </p:txBody>
          </p:sp>
          <p:sp>
            <p:nvSpPr>
              <p:cNvPr id="73" name="Rectangle 110"/>
              <p:cNvSpPr>
                <a:spLocks noChangeArrowheads="1"/>
              </p:cNvSpPr>
              <p:nvPr/>
            </p:nvSpPr>
            <p:spPr bwMode="gray">
              <a:xfrm>
                <a:off x="-1612900" y="149880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Mid Grey</a:t>
                </a:r>
              </a:p>
              <a:p>
                <a:pPr>
                  <a:lnSpc>
                    <a:spcPct val="65000"/>
                  </a:lnSpc>
                  <a:spcBef>
                    <a:spcPct val="20000"/>
                  </a:spcBef>
                  <a:spcAft>
                    <a:spcPct val="20000"/>
                  </a:spcAft>
                </a:pPr>
                <a:r>
                  <a:rPr lang="en-GB" altLang="en-GB" sz="1000" dirty="0">
                    <a:solidFill>
                      <a:srgbClr val="333333"/>
                    </a:solidFill>
                  </a:rPr>
                  <a:t>RGB= 105, 105, 105</a:t>
                </a:r>
              </a:p>
            </p:txBody>
          </p:sp>
          <p:sp>
            <p:nvSpPr>
              <p:cNvPr id="74" name="Rectangle 111"/>
              <p:cNvSpPr>
                <a:spLocks noChangeArrowheads="1"/>
              </p:cNvSpPr>
              <p:nvPr/>
            </p:nvSpPr>
            <p:spPr bwMode="gray">
              <a:xfrm>
                <a:off x="-1903413" y="1895419"/>
                <a:ext cx="215900" cy="215900"/>
              </a:xfrm>
              <a:prstGeom prst="rect">
                <a:avLst/>
              </a:prstGeom>
              <a:solidFill>
                <a:srgbClr val="333333"/>
              </a:solidFill>
              <a:ln>
                <a:noFill/>
              </a:ln>
              <a:effectLst/>
            </p:spPr>
            <p:txBody>
              <a:bodyPr wrap="square" anchor="ctr">
                <a:noAutofit/>
              </a:bodyPr>
              <a:lstStyle/>
              <a:p>
                <a:endParaRPr lang="en-GB" sz="1000"/>
              </a:p>
            </p:txBody>
          </p:sp>
          <p:sp>
            <p:nvSpPr>
              <p:cNvPr id="75" name="Rectangle 112"/>
              <p:cNvSpPr>
                <a:spLocks noChangeArrowheads="1"/>
              </p:cNvSpPr>
              <p:nvPr/>
            </p:nvSpPr>
            <p:spPr bwMode="gray">
              <a:xfrm>
                <a:off x="-1612900" y="1904944"/>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Text Colour</a:t>
                </a:r>
              </a:p>
              <a:p>
                <a:pPr>
                  <a:lnSpc>
                    <a:spcPct val="65000"/>
                  </a:lnSpc>
                  <a:spcBef>
                    <a:spcPct val="20000"/>
                  </a:spcBef>
                  <a:spcAft>
                    <a:spcPct val="20000"/>
                  </a:spcAft>
                </a:pPr>
                <a:r>
                  <a:rPr lang="en-GB" altLang="en-GB" sz="1000" dirty="0">
                    <a:solidFill>
                      <a:srgbClr val="333333"/>
                    </a:solidFill>
                  </a:rPr>
                  <a:t>RGB= 51, 51, 51</a:t>
                </a:r>
              </a:p>
            </p:txBody>
          </p:sp>
          <p:pic>
            <p:nvPicPr>
              <p:cNvPr id="76" name="Picture 75"/>
              <p:cNvPicPr>
                <a:picLocks noChangeAspect="1"/>
              </p:cNvPicPr>
              <p:nvPr userDrawn="1"/>
            </p:nvPicPr>
            <p:blipFill>
              <a:blip r:embed="rId35" cstate="screen">
                <a:extLst>
                  <a:ext uri="{28A0092B-C50C-407E-A947-70E740481C1C}">
                    <a14:useLocalDpi xmlns:a14="http://schemas.microsoft.com/office/drawing/2010/main"/>
                  </a:ext>
                </a:extLst>
              </a:blip>
              <a:stretch>
                <a:fillRect/>
              </a:stretch>
            </p:blipFill>
            <p:spPr>
              <a:xfrm>
                <a:off x="-1804990" y="2022815"/>
                <a:ext cx="154783" cy="138908"/>
              </a:xfrm>
              <a:prstGeom prst="rect">
                <a:avLst/>
              </a:prstGeom>
            </p:spPr>
          </p:pic>
          <p:sp>
            <p:nvSpPr>
              <p:cNvPr id="77" name="Rectangle 111"/>
              <p:cNvSpPr>
                <a:spLocks noChangeArrowheads="1"/>
              </p:cNvSpPr>
              <p:nvPr userDrawn="1"/>
            </p:nvSpPr>
            <p:spPr bwMode="gray">
              <a:xfrm>
                <a:off x="-1903413" y="4979815"/>
                <a:ext cx="215900" cy="215900"/>
              </a:xfrm>
              <a:prstGeom prst="rect">
                <a:avLst/>
              </a:prstGeom>
              <a:solidFill>
                <a:srgbClr val="FF0000"/>
              </a:solidFill>
              <a:ln>
                <a:noFill/>
              </a:ln>
              <a:effectLst/>
            </p:spPr>
            <p:txBody>
              <a:bodyPr wrap="square" anchor="ctr">
                <a:noAutofit/>
              </a:bodyPr>
              <a:lstStyle/>
              <a:p>
                <a:endParaRPr lang="en-GB" sz="1000"/>
              </a:p>
            </p:txBody>
          </p:sp>
          <p:sp>
            <p:nvSpPr>
              <p:cNvPr id="78" name="Rectangle 112"/>
              <p:cNvSpPr>
                <a:spLocks noChangeArrowheads="1"/>
              </p:cNvSpPr>
              <p:nvPr userDrawn="1"/>
            </p:nvSpPr>
            <p:spPr bwMode="gray">
              <a:xfrm>
                <a:off x="-1612900" y="497981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Minus</a:t>
                </a:r>
              </a:p>
              <a:p>
                <a:pPr>
                  <a:lnSpc>
                    <a:spcPct val="65000"/>
                  </a:lnSpc>
                  <a:spcBef>
                    <a:spcPct val="20000"/>
                  </a:spcBef>
                  <a:spcAft>
                    <a:spcPct val="20000"/>
                  </a:spcAft>
                </a:pPr>
                <a:r>
                  <a:rPr lang="en-GB" altLang="en-GB" sz="1000" dirty="0">
                    <a:solidFill>
                      <a:srgbClr val="333333"/>
                    </a:solidFill>
                  </a:rPr>
                  <a:t>RGB= 255, 0, 0</a:t>
                </a:r>
              </a:p>
            </p:txBody>
          </p:sp>
          <p:sp>
            <p:nvSpPr>
              <p:cNvPr id="79" name="Rectangle 111"/>
              <p:cNvSpPr>
                <a:spLocks noChangeArrowheads="1"/>
              </p:cNvSpPr>
              <p:nvPr userDrawn="1"/>
            </p:nvSpPr>
            <p:spPr bwMode="gray">
              <a:xfrm>
                <a:off x="-1903413" y="5343581"/>
                <a:ext cx="215900" cy="215900"/>
              </a:xfrm>
              <a:prstGeom prst="rect">
                <a:avLst/>
              </a:prstGeom>
              <a:solidFill>
                <a:srgbClr val="019649"/>
              </a:solidFill>
              <a:ln>
                <a:noFill/>
              </a:ln>
              <a:effectLst/>
            </p:spPr>
            <p:txBody>
              <a:bodyPr wrap="square" anchor="ctr">
                <a:noAutofit/>
              </a:bodyPr>
              <a:lstStyle/>
              <a:p>
                <a:endParaRPr lang="en-GB" sz="1000"/>
              </a:p>
            </p:txBody>
          </p:sp>
          <p:sp>
            <p:nvSpPr>
              <p:cNvPr id="80" name="Rectangle 112"/>
              <p:cNvSpPr>
                <a:spLocks noChangeArrowheads="1"/>
              </p:cNvSpPr>
              <p:nvPr userDrawn="1"/>
            </p:nvSpPr>
            <p:spPr bwMode="gray">
              <a:xfrm>
                <a:off x="-1612900" y="5353106"/>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GB" sz="1000" dirty="0">
                    <a:solidFill>
                      <a:srgbClr val="333333"/>
                    </a:solidFill>
                  </a:rPr>
                  <a:t>ING Plus</a:t>
                </a:r>
              </a:p>
              <a:p>
                <a:pPr>
                  <a:lnSpc>
                    <a:spcPct val="65000"/>
                  </a:lnSpc>
                  <a:spcBef>
                    <a:spcPct val="20000"/>
                  </a:spcBef>
                  <a:spcAft>
                    <a:spcPct val="20000"/>
                  </a:spcAft>
                </a:pPr>
                <a:r>
                  <a:rPr lang="en-GB" altLang="en-GB" sz="1000" dirty="0">
                    <a:solidFill>
                      <a:srgbClr val="333333"/>
                    </a:solidFill>
                  </a:rPr>
                  <a:t>RGB= 52, 150, 81</a:t>
                </a:r>
              </a:p>
            </p:txBody>
          </p:sp>
          <p:sp>
            <p:nvSpPr>
              <p:cNvPr id="81" name="Rectangle 113"/>
              <p:cNvSpPr>
                <a:spLocks noChangeArrowheads="1"/>
              </p:cNvSpPr>
              <p:nvPr userDrawn="1"/>
            </p:nvSpPr>
            <p:spPr bwMode="gray">
              <a:xfrm>
                <a:off x="-1903413" y="450038"/>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000" b="1" dirty="0">
                    <a:solidFill>
                      <a:srgbClr val="333333"/>
                    </a:solidFill>
                  </a:rPr>
                  <a:t>Primary colours</a:t>
                </a:r>
              </a:p>
            </p:txBody>
          </p:sp>
          <p:sp>
            <p:nvSpPr>
              <p:cNvPr id="82" name="Rectangle 113"/>
              <p:cNvSpPr>
                <a:spLocks noChangeArrowheads="1"/>
              </p:cNvSpPr>
              <p:nvPr userDrawn="1"/>
            </p:nvSpPr>
            <p:spPr bwMode="gray">
              <a:xfrm>
                <a:off x="-1903413" y="2380422"/>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000" b="1" dirty="0">
                    <a:solidFill>
                      <a:srgbClr val="333333"/>
                    </a:solidFill>
                  </a:rPr>
                  <a:t>Secondary colours</a:t>
                </a:r>
              </a:p>
            </p:txBody>
          </p:sp>
          <p:sp>
            <p:nvSpPr>
              <p:cNvPr id="83" name="Rectangle 113"/>
              <p:cNvSpPr>
                <a:spLocks noChangeArrowheads="1"/>
              </p:cNvSpPr>
              <p:nvPr userDrawn="1"/>
            </p:nvSpPr>
            <p:spPr bwMode="gray">
              <a:xfrm>
                <a:off x="-1903413" y="4757632"/>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GB" sz="1000" b="1" dirty="0">
                    <a:solidFill>
                      <a:srgbClr val="333333"/>
                    </a:solidFill>
                  </a:rPr>
                  <a:t>Functional colours</a:t>
                </a:r>
              </a:p>
            </p:txBody>
          </p:sp>
        </p:grpSp>
      </p:grpSp>
    </p:spTree>
    <p:extLst>
      <p:ext uri="{BB962C8B-B14F-4D97-AF65-F5344CB8AC3E}">
        <p14:creationId xmlns:p14="http://schemas.microsoft.com/office/powerpoint/2010/main" val="4239967618"/>
      </p:ext>
    </p:extLst>
  </p:cSld>
  <p:clrMap bg1="lt1" tx1="dk1" bg2="lt2" tx2="dk2" accent1="accent1" accent2="accent2" accent3="accent3" accent4="accent4" accent5="accent5" accent6="accent6" hlink="hlink" folHlink="folHlink"/>
  <p:sldLayoutIdLst>
    <p:sldLayoutId id="2147483707" r:id="rId1"/>
    <p:sldLayoutId id="2147483685" r:id="rId2"/>
    <p:sldLayoutId id="2147483737" r:id="rId3"/>
    <p:sldLayoutId id="2147483729" r:id="rId4"/>
    <p:sldLayoutId id="2147483725" r:id="rId5"/>
    <p:sldLayoutId id="2147483727" r:id="rId6"/>
    <p:sldLayoutId id="2147483728" r:id="rId7"/>
    <p:sldLayoutId id="2147483732" r:id="rId8"/>
    <p:sldLayoutId id="2147483733" r:id="rId9"/>
    <p:sldLayoutId id="2147483734" r:id="rId10"/>
    <p:sldLayoutId id="2147483735" r:id="rId11"/>
    <p:sldLayoutId id="2147483692" r:id="rId12"/>
    <p:sldLayoutId id="2147483711" r:id="rId13"/>
    <p:sldLayoutId id="2147483694" r:id="rId14"/>
    <p:sldLayoutId id="2147483695" r:id="rId15"/>
    <p:sldLayoutId id="2147483696" r:id="rId16"/>
    <p:sldLayoutId id="2147483736" r:id="rId17"/>
    <p:sldLayoutId id="2147483738" r:id="rId18"/>
    <p:sldLayoutId id="2147483739" r:id="rId19"/>
    <p:sldLayoutId id="2147483731" r:id="rId20"/>
    <p:sldLayoutId id="2147483697" r:id="rId21"/>
    <p:sldLayoutId id="2147483740" r:id="rId22"/>
    <p:sldLayoutId id="2147483716" r:id="rId23"/>
    <p:sldLayoutId id="2147483718" r:id="rId24"/>
    <p:sldLayoutId id="2147483719" r:id="rId25"/>
    <p:sldLayoutId id="2147483700" r:id="rId26"/>
    <p:sldLayoutId id="2147483743" r:id="rId27"/>
    <p:sldLayoutId id="2147483742" r:id="rId28"/>
    <p:sldLayoutId id="2147483741" r:id="rId29"/>
    <p:sldLayoutId id="2147483702" r:id="rId30"/>
    <p:sldLayoutId id="2147483706" r:id="rId31"/>
    <p:sldLayoutId id="2147483726" r:id="rId32"/>
  </p:sldLayoutIdLst>
  <p:hf hdr="0" ftr="0" dt="0"/>
  <p:txStyles>
    <p:titleStyle>
      <a:lvl1pPr algn="l" defTabSz="914400" rtl="0" eaLnBrk="1" latinLnBrk="0" hangingPunct="1">
        <a:lnSpc>
          <a:spcPts val="2800"/>
        </a:lnSpc>
        <a:spcBef>
          <a:spcPct val="0"/>
        </a:spcBef>
        <a:buNone/>
        <a:defRPr sz="2800" b="1" kern="1200" baseline="0">
          <a:solidFill>
            <a:schemeClr val="tx2"/>
          </a:solidFill>
          <a:latin typeface="+mj-lt"/>
          <a:ea typeface="+mj-ea"/>
          <a:cs typeface="ING Me" pitchFamily="2" charset="0"/>
        </a:defRPr>
      </a:lvl1pPr>
    </p:titleStyle>
    <p:bodyStyle>
      <a:lvl1pPr marL="0" indent="0" algn="l" defTabSz="914400" rtl="0" eaLnBrk="1" latinLnBrk="0" hangingPunct="1">
        <a:lnSpc>
          <a:spcPts val="2400"/>
        </a:lnSpc>
        <a:spcBef>
          <a:spcPts val="0"/>
        </a:spcBef>
        <a:spcAft>
          <a:spcPts val="0"/>
        </a:spcAft>
        <a:buFont typeface="Arial" panose="020B0604020202020204" pitchFamily="34" charset="0"/>
        <a:buNone/>
        <a:defRPr sz="2000" b="0" kern="1200" baseline="0">
          <a:solidFill>
            <a:schemeClr val="tx1"/>
          </a:solidFill>
          <a:latin typeface="+mn-lt"/>
          <a:ea typeface="+mn-ea"/>
          <a:cs typeface="ING Me" pitchFamily="2" charset="0"/>
        </a:defRPr>
      </a:lvl1pPr>
      <a:lvl2pPr marL="0" indent="0" algn="l" defTabSz="914400" rtl="0" eaLnBrk="1" latinLnBrk="0" hangingPunct="1">
        <a:lnSpc>
          <a:spcPts val="2400"/>
        </a:lnSpc>
        <a:spcBef>
          <a:spcPts val="0"/>
        </a:spcBef>
        <a:spcAft>
          <a:spcPts val="0"/>
        </a:spcAft>
        <a:buFont typeface="Arial" panose="020B0604020202020204" pitchFamily="34" charset="0"/>
        <a:buNone/>
        <a:defRPr sz="2000" kern="1200" baseline="0">
          <a:solidFill>
            <a:schemeClr val="tx1"/>
          </a:solidFill>
          <a:latin typeface="+mn-lt"/>
          <a:ea typeface="+mn-ea"/>
          <a:cs typeface="ING Me" pitchFamily="2" charset="0"/>
        </a:defRPr>
      </a:lvl2pPr>
      <a:lvl3pPr marL="266700" indent="-266700" algn="l" defTabSz="914400" rtl="0" eaLnBrk="1" latinLnBrk="0" hangingPunct="1">
        <a:lnSpc>
          <a:spcPts val="2400"/>
        </a:lnSpc>
        <a:spcBef>
          <a:spcPts val="0"/>
        </a:spcBef>
        <a:spcAft>
          <a:spcPts val="0"/>
        </a:spcAft>
        <a:buClr>
          <a:schemeClr val="tx2"/>
        </a:buClr>
        <a:buFont typeface="ING Me" pitchFamily="2" charset="0"/>
        <a:buChar char="•"/>
        <a:defRPr sz="2000" kern="1200" baseline="0">
          <a:solidFill>
            <a:schemeClr val="tx1"/>
          </a:solidFill>
          <a:latin typeface="+mn-lt"/>
          <a:ea typeface="+mn-ea"/>
          <a:cs typeface="ING Me" pitchFamily="2" charset="0"/>
        </a:defRPr>
      </a:lvl3pPr>
      <a:lvl4pPr marL="512763" indent="-260350" algn="l" defTabSz="914400" rtl="0" eaLnBrk="1" latinLnBrk="0" hangingPunct="1">
        <a:lnSpc>
          <a:spcPts val="2400"/>
        </a:lnSpc>
        <a:spcBef>
          <a:spcPts val="0"/>
        </a:spcBef>
        <a:spcAft>
          <a:spcPts val="0"/>
        </a:spcAft>
        <a:buClr>
          <a:schemeClr val="bg2"/>
        </a:buClr>
        <a:buFont typeface="ING Me" pitchFamily="2" charset="0"/>
        <a:buChar char="•"/>
        <a:defRPr sz="2000" kern="1200" baseline="0">
          <a:solidFill>
            <a:schemeClr val="tx1"/>
          </a:solidFill>
          <a:latin typeface="+mn-lt"/>
          <a:ea typeface="+mn-ea"/>
          <a:cs typeface="ING Me" pitchFamily="2" charset="0"/>
        </a:defRPr>
      </a:lvl4pPr>
      <a:lvl5pPr marL="762000" indent="-252413" algn="l" defTabSz="914400" rtl="0" eaLnBrk="1" latinLnBrk="0" hangingPunct="1">
        <a:lnSpc>
          <a:spcPts val="2400"/>
        </a:lnSpc>
        <a:spcBef>
          <a:spcPts val="0"/>
        </a:spcBef>
        <a:spcAft>
          <a:spcPts val="0"/>
        </a:spcAft>
        <a:buClr>
          <a:schemeClr val="accent3"/>
        </a:buClr>
        <a:buFont typeface="ING Me" pitchFamily="2" charset="0"/>
        <a:buChar char="•"/>
        <a:defRPr sz="2000" kern="1200" baseline="0">
          <a:solidFill>
            <a:schemeClr val="tx1"/>
          </a:solidFill>
          <a:latin typeface="+mn-lt"/>
          <a:ea typeface="+mn-ea"/>
          <a:cs typeface="ING Me"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GB"/>
      </a:defPPr>
      <a:lvl1pPr marL="0" algn="l" defTabSz="914400" rtl="0" eaLnBrk="1" latinLnBrk="0" hangingPunct="1">
        <a:defRPr sz="1400" kern="1200">
          <a:solidFill>
            <a:schemeClr val="tx1"/>
          </a:solidFill>
          <a:latin typeface="+mn-lt"/>
          <a:ea typeface="+mn-ea"/>
          <a:cs typeface="+mn-cs"/>
        </a:defRPr>
      </a:lvl1pPr>
      <a:lvl2pPr marL="0" algn="l" defTabSz="914400" rtl="0" eaLnBrk="1" latinLnBrk="0" hangingPunct="1">
        <a:defRPr sz="1400" kern="1200">
          <a:solidFill>
            <a:schemeClr val="tx1"/>
          </a:solidFill>
          <a:latin typeface="+mn-lt"/>
          <a:ea typeface="+mn-ea"/>
          <a:cs typeface="+mn-cs"/>
        </a:defRPr>
      </a:lvl2pPr>
      <a:lvl3pPr marL="0" algn="l" defTabSz="914400" rtl="0" eaLnBrk="1" latinLnBrk="0" hangingPunct="1">
        <a:defRPr sz="1400" kern="1200">
          <a:solidFill>
            <a:schemeClr val="tx1"/>
          </a:solidFill>
          <a:latin typeface="+mn-lt"/>
          <a:ea typeface="+mn-ea"/>
          <a:cs typeface="+mn-cs"/>
        </a:defRPr>
      </a:lvl3pPr>
      <a:lvl4pPr marL="0" algn="l" defTabSz="914400" rtl="0" eaLnBrk="1" latinLnBrk="0" hangingPunct="1">
        <a:defRPr sz="1400" kern="1200">
          <a:solidFill>
            <a:schemeClr val="tx1"/>
          </a:solidFill>
          <a:latin typeface="+mn-lt"/>
          <a:ea typeface="+mn-ea"/>
          <a:cs typeface="+mn-cs"/>
        </a:defRPr>
      </a:lvl4pPr>
      <a:lvl5pPr marL="0" algn="l" defTabSz="914400" rtl="0" eaLnBrk="1" latinLnBrk="0" hangingPunct="1">
        <a:defRPr sz="1400" kern="1200">
          <a:solidFill>
            <a:schemeClr val="tx1"/>
          </a:solidFill>
          <a:latin typeface="+mn-lt"/>
          <a:ea typeface="+mn-ea"/>
          <a:cs typeface="+mn-cs"/>
        </a:defRPr>
      </a:lvl5pPr>
      <a:lvl6pPr marL="0" algn="l" defTabSz="914400" rtl="0" eaLnBrk="1" latinLnBrk="0" hangingPunct="1">
        <a:defRPr sz="1400" kern="1200">
          <a:solidFill>
            <a:schemeClr val="tx1"/>
          </a:solidFill>
          <a:latin typeface="+mn-lt"/>
          <a:ea typeface="+mn-ea"/>
          <a:cs typeface="+mn-cs"/>
        </a:defRPr>
      </a:lvl6pPr>
      <a:lvl7pPr marL="0" algn="l" defTabSz="914400" rtl="0" eaLnBrk="1" latinLnBrk="0" hangingPunct="1">
        <a:defRPr sz="1400" kern="1200">
          <a:solidFill>
            <a:schemeClr val="tx1"/>
          </a:solidFill>
          <a:latin typeface="+mn-lt"/>
          <a:ea typeface="+mn-ea"/>
          <a:cs typeface="+mn-cs"/>
        </a:defRPr>
      </a:lvl7pPr>
      <a:lvl8pPr marL="0" algn="l" defTabSz="914400" rtl="0" eaLnBrk="1" latinLnBrk="0" hangingPunct="1">
        <a:defRPr sz="1400" kern="1200">
          <a:solidFill>
            <a:schemeClr val="tx1"/>
          </a:solidFill>
          <a:latin typeface="+mn-lt"/>
          <a:ea typeface="+mn-ea"/>
          <a:cs typeface="+mn-cs"/>
        </a:defRPr>
      </a:lvl8pPr>
      <a:lvl9pPr marL="0" algn="l" defTabSz="914400" rtl="0" eaLnBrk="1" latinLnBrk="0" hangingPunct="1">
        <a:defRPr sz="14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721" userDrawn="1">
          <p15:clr>
            <a:srgbClr val="F26B43"/>
          </p15:clr>
        </p15:guide>
        <p15:guide id="6" pos="7140" userDrawn="1">
          <p15:clr>
            <a:srgbClr val="F26B43"/>
          </p15:clr>
        </p15:guide>
        <p15:guide id="8" pos="528" userDrawn="1">
          <p15:clr>
            <a:srgbClr val="F26B43"/>
          </p15:clr>
        </p15:guide>
        <p15:guide id="9" orient="horz" pos="173" userDrawn="1">
          <p15:clr>
            <a:srgbClr val="F26B43"/>
          </p15:clr>
        </p15:guide>
        <p15:guide id="10" orient="horz" pos="4008" userDrawn="1">
          <p15:clr>
            <a:srgbClr val="F26B43"/>
          </p15:clr>
        </p15:guide>
        <p15:guide id="11" orient="horz" pos="3906" userDrawn="1">
          <p15:clr>
            <a:srgbClr val="F26B43"/>
          </p15:clr>
        </p15:guide>
        <p15:guide id="12" orient="horz" pos="800" userDrawn="1">
          <p15:clr>
            <a:srgbClr val="F26B43"/>
          </p15:clr>
        </p15:guide>
        <p15:guide id="13" pos="7491" userDrawn="1">
          <p15:clr>
            <a:srgbClr val="F26B43"/>
          </p15:clr>
        </p15:guide>
        <p15:guide id="14" pos="437" userDrawn="1">
          <p15:clr>
            <a:srgbClr val="F26B43"/>
          </p15:clr>
        </p15:guide>
        <p15:guide id="15" pos="3834" userDrawn="1">
          <p15:clr>
            <a:srgbClr val="F26B43"/>
          </p15:clr>
        </p15:guide>
        <p15:guide id="16" orient="horz" pos="2358" userDrawn="1">
          <p15:clr>
            <a:srgbClr val="F26B43"/>
          </p15:clr>
        </p15:guide>
        <p15:guide id="17" pos="7398"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10.xml"/><Relationship Id="rId1" Type="http://schemas.openxmlformats.org/officeDocument/2006/relationships/slideLayout" Target="../slideLayouts/slideLayout31.xml"/></Relationships>
</file>

<file path=ppt/slides/_rels/slide17.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31.xml"/></Relationships>
</file>

<file path=ppt/slides/_rels/slide19.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12.xml"/><Relationship Id="rId1" Type="http://schemas.openxmlformats.org/officeDocument/2006/relationships/slideLayout" Target="../slideLayouts/slideLayout31.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2.tiff"/></Relationships>
</file>

<file path=ppt/slides/_rels/slide23.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5.xml"/><Relationship Id="rId1" Type="http://schemas.openxmlformats.org/officeDocument/2006/relationships/slideLayout" Target="../slideLayouts/slideLayout5.xml"/><Relationship Id="rId4" Type="http://schemas.openxmlformats.org/officeDocument/2006/relationships/image" Target="../media/image24.gif"/></Relationships>
</file>

<file path=ppt/slides/_rels/slide24.xml.rels><?xml version="1.0" encoding="UTF-8" standalone="yes"?>
<Relationships xmlns="http://schemas.openxmlformats.org/package/2006/relationships"><Relationship Id="rId3" Type="http://schemas.openxmlformats.org/officeDocument/2006/relationships/hyperlink" Target="https://www.examclouds.com/java/ocpjp8-update-from-java6/java-util-function-consumer" TargetMode="External"/><Relationship Id="rId7" Type="http://schemas.openxmlformats.org/officeDocument/2006/relationships/hyperlink" Target="https://www.examclouds.com/java/ocpjp8-update-from-java6/java-util-function-unaryoperator"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hyperlink" Target="https://www.examclouds.com/java/ocpjp8-update-from-java6/java-util-function-supplier" TargetMode="External"/><Relationship Id="rId5" Type="http://schemas.openxmlformats.org/officeDocument/2006/relationships/hyperlink" Target="https://www.examclouds.com/java/ocpjp8-update-from-java6/java-util-function-predicate" TargetMode="External"/><Relationship Id="rId4" Type="http://schemas.openxmlformats.org/officeDocument/2006/relationships/hyperlink" Target="https://www.examclouds.com/java/ocpjp8-update-from-java6/java-util-function-function"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notesSlide" Target="../notesSlides/notesSlide17.xml"/><Relationship Id="rId1" Type="http://schemas.openxmlformats.org/officeDocument/2006/relationships/slideLayout" Target="../slideLayouts/slideLayout31.xml"/><Relationship Id="rId4" Type="http://schemas.openxmlformats.org/officeDocument/2006/relationships/image" Target="../media/image28.tiff"/></Relationships>
</file>

<file path=ppt/slides/_rels/slide27.xml.rels><?xml version="1.0" encoding="UTF-8" standalone="yes"?>
<Relationships xmlns="http://schemas.openxmlformats.org/package/2006/relationships"><Relationship Id="rId2" Type="http://schemas.openxmlformats.org/officeDocument/2006/relationships/image" Target="../media/image29.tif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2.tiff"/></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36.tiff"/><Relationship Id="rId4" Type="http://schemas.openxmlformats.org/officeDocument/2006/relationships/image" Target="../media/image35.tiff"/></Relationships>
</file>

<file path=ppt/slides/_rels/slide32.xml.rels><?xml version="1.0" encoding="UTF-8" standalone="yes"?>
<Relationships xmlns="http://schemas.openxmlformats.org/package/2006/relationships"><Relationship Id="rId3" Type="http://schemas.openxmlformats.org/officeDocument/2006/relationships/image" Target="../media/image38.tiff"/><Relationship Id="rId2" Type="http://schemas.openxmlformats.org/officeDocument/2006/relationships/image" Target="../media/image37.tif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41.tiff"/><Relationship Id="rId4" Type="http://schemas.openxmlformats.org/officeDocument/2006/relationships/image" Target="../media/image40.tiff"/></Relationships>
</file>

<file path=ppt/slides/_rels/slide34.xml.rels><?xml version="1.0" encoding="UTF-8" standalone="yes"?>
<Relationships xmlns="http://schemas.openxmlformats.org/package/2006/relationships"><Relationship Id="rId2" Type="http://schemas.openxmlformats.org/officeDocument/2006/relationships/image" Target="../media/image42.tif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30.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6.xml"/></Relationships>
</file>

<file path=ppt/slides/_rels/slide38.xml.rels><?xml version="1.0" encoding="UTF-8" standalone="yes"?>
<Relationships xmlns="http://schemas.openxmlformats.org/package/2006/relationships"><Relationship Id="rId2" Type="http://schemas.openxmlformats.org/officeDocument/2006/relationships/image" Target="../media/image45.tif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7.tif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8.tif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30.xml"/></Relationships>
</file>

<file path=ppt/slides/_rels/slide45.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30.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3.tiff"/><Relationship Id="rId2" Type="http://schemas.openxmlformats.org/officeDocument/2006/relationships/image" Target="../media/image52.tif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30.xml"/></Relationships>
</file>

<file path=ppt/slides/_rels/slide5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hyperlink" Target="https://www.tutorialspoint.com/java8/java8_streams.htm" TargetMode="External"/><Relationship Id="rId7" Type="http://schemas.openxmlformats.org/officeDocument/2006/relationships/hyperlink" Target="https://carbon.now.sh/" TargetMode="External"/><Relationship Id="rId2" Type="http://schemas.openxmlformats.org/officeDocument/2006/relationships/hyperlink" Target="https://www.examclouds.com/java/ocpjp8-update-from-java6/lambda" TargetMode="External"/><Relationship Id="rId1" Type="http://schemas.openxmlformats.org/officeDocument/2006/relationships/slideLayout" Target="../slideLayouts/slideLayout2.xml"/><Relationship Id="rId6" Type="http://schemas.openxmlformats.org/officeDocument/2006/relationships/hyperlink" Target="https://howtodoinjava.com/java8/java-streams-by-examples/" TargetMode="External"/><Relationship Id="rId5" Type="http://schemas.openxmlformats.org/officeDocument/2006/relationships/hyperlink" Target="https://www.baeldung.com/java-optional" TargetMode="External"/><Relationship Id="rId4" Type="http://schemas.openxmlformats.org/officeDocument/2006/relationships/hyperlink" Target="https://www.oracle.com/technical-resources/articles/java/java8-optional.html" TargetMode="External"/></Relationships>
</file>

<file path=ppt/slides/_rels/slide6.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a:t>Functional Programming in Java</a:t>
            </a:r>
          </a:p>
        </p:txBody>
      </p:sp>
      <p:sp>
        <p:nvSpPr>
          <p:cNvPr id="8" name="Text Placeholder 7">
            <a:extLst>
              <a:ext uri="{FF2B5EF4-FFF2-40B4-BE49-F238E27FC236}">
                <a16:creationId xmlns:a16="http://schemas.microsoft.com/office/drawing/2014/main" id="{EF43536A-8DD7-4BDA-BC5D-15BFC622061C}"/>
              </a:ext>
            </a:extLst>
          </p:cNvPr>
          <p:cNvSpPr>
            <a:spLocks noGrp="1"/>
          </p:cNvSpPr>
          <p:nvPr>
            <p:ph type="body" sz="quarter" idx="14"/>
          </p:nvPr>
        </p:nvSpPr>
        <p:spPr/>
        <p:txBody>
          <a:bodyPr/>
          <a:lstStyle/>
          <a:p>
            <a:r>
              <a:rPr lang="ro-RO" dirty="0"/>
              <a:t>Dana Nica</a:t>
            </a:r>
          </a:p>
        </p:txBody>
      </p:sp>
    </p:spTree>
    <p:extLst>
      <p:ext uri="{BB962C8B-B14F-4D97-AF65-F5344CB8AC3E}">
        <p14:creationId xmlns:p14="http://schemas.microsoft.com/office/powerpoint/2010/main" val="20756449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3368ED7-4650-3042-B30D-A62CCD7C30F2}"/>
              </a:ext>
            </a:extLst>
          </p:cNvPr>
          <p:cNvSpPr>
            <a:spLocks noGrp="1"/>
          </p:cNvSpPr>
          <p:nvPr>
            <p:ph type="title"/>
          </p:nvPr>
        </p:nvSpPr>
        <p:spPr/>
        <p:txBody>
          <a:bodyPr/>
          <a:lstStyle/>
          <a:p>
            <a:r>
              <a:rPr lang="en-RO" dirty="0"/>
              <a:t>Imperative</a:t>
            </a:r>
          </a:p>
        </p:txBody>
      </p:sp>
      <p:sp>
        <p:nvSpPr>
          <p:cNvPr id="4" name="Slide Number Placeholder 3">
            <a:extLst>
              <a:ext uri="{FF2B5EF4-FFF2-40B4-BE49-F238E27FC236}">
                <a16:creationId xmlns:a16="http://schemas.microsoft.com/office/drawing/2014/main" id="{7C6E448D-570C-854A-BA41-98B78D75E1C5}"/>
              </a:ext>
            </a:extLst>
          </p:cNvPr>
          <p:cNvSpPr>
            <a:spLocks noGrp="1"/>
          </p:cNvSpPr>
          <p:nvPr>
            <p:ph type="sldNum" sz="quarter" idx="11"/>
          </p:nvPr>
        </p:nvSpPr>
        <p:spPr/>
        <p:txBody>
          <a:bodyPr/>
          <a:lstStyle/>
          <a:p>
            <a:fld id="{DDD2A080-DA64-4F5C-9131-47EB793B4410}" type="slidenum">
              <a:rPr lang="en-GB" noProof="0" smtClean="0"/>
              <a:pPr/>
              <a:t>10</a:t>
            </a:fld>
            <a:endParaRPr lang="en-GB" noProof="0" dirty="0"/>
          </a:p>
        </p:txBody>
      </p:sp>
      <p:pic>
        <p:nvPicPr>
          <p:cNvPr id="12" name="Picture 11">
            <a:extLst>
              <a:ext uri="{FF2B5EF4-FFF2-40B4-BE49-F238E27FC236}">
                <a16:creationId xmlns:a16="http://schemas.microsoft.com/office/drawing/2014/main" id="{5B4FDE83-F499-D147-A898-A71D40B314E5}"/>
              </a:ext>
            </a:extLst>
          </p:cNvPr>
          <p:cNvPicPr>
            <a:picLocks noChangeAspect="1"/>
          </p:cNvPicPr>
          <p:nvPr/>
        </p:nvPicPr>
        <p:blipFill>
          <a:blip r:embed="rId2"/>
          <a:stretch>
            <a:fillRect/>
          </a:stretch>
        </p:blipFill>
        <p:spPr>
          <a:xfrm>
            <a:off x="3346575" y="-276020"/>
            <a:ext cx="6136638" cy="7162699"/>
          </a:xfrm>
          <a:prstGeom prst="rect">
            <a:avLst/>
          </a:prstGeom>
        </p:spPr>
      </p:pic>
    </p:spTree>
    <p:extLst>
      <p:ext uri="{BB962C8B-B14F-4D97-AF65-F5344CB8AC3E}">
        <p14:creationId xmlns:p14="http://schemas.microsoft.com/office/powerpoint/2010/main" val="6680150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F0519B8-EAF9-F54B-8A1D-DC2DF133360D}"/>
              </a:ext>
            </a:extLst>
          </p:cNvPr>
          <p:cNvPicPr>
            <a:picLocks noGrp="1" noChangeAspect="1"/>
          </p:cNvPicPr>
          <p:nvPr>
            <p:ph idx="1"/>
          </p:nvPr>
        </p:nvPicPr>
        <p:blipFill>
          <a:blip r:embed="rId3"/>
          <a:stretch>
            <a:fillRect/>
          </a:stretch>
        </p:blipFill>
        <p:spPr>
          <a:xfrm>
            <a:off x="856488" y="1431471"/>
            <a:ext cx="8432800" cy="3505200"/>
          </a:xfrm>
          <a:prstGeom prst="rect">
            <a:avLst/>
          </a:prstGeom>
        </p:spPr>
      </p:pic>
      <p:sp>
        <p:nvSpPr>
          <p:cNvPr id="3" name="Title 2">
            <a:extLst>
              <a:ext uri="{FF2B5EF4-FFF2-40B4-BE49-F238E27FC236}">
                <a16:creationId xmlns:a16="http://schemas.microsoft.com/office/drawing/2014/main" id="{D6EA7E64-5805-7B44-AE0C-3C74DC5F9732}"/>
              </a:ext>
            </a:extLst>
          </p:cNvPr>
          <p:cNvSpPr>
            <a:spLocks noGrp="1"/>
          </p:cNvSpPr>
          <p:nvPr>
            <p:ph type="title"/>
          </p:nvPr>
        </p:nvSpPr>
        <p:spPr>
          <a:xfrm>
            <a:off x="856488" y="360000"/>
            <a:ext cx="10479024" cy="854075"/>
          </a:xfrm>
        </p:spPr>
        <p:txBody>
          <a:bodyPr/>
          <a:lstStyle/>
          <a:p>
            <a:r>
              <a:rPr lang="en-RO" dirty="0"/>
              <a:t>Declarative</a:t>
            </a:r>
          </a:p>
        </p:txBody>
      </p:sp>
      <p:sp>
        <p:nvSpPr>
          <p:cNvPr id="4" name="Slide Number Placeholder 3">
            <a:extLst>
              <a:ext uri="{FF2B5EF4-FFF2-40B4-BE49-F238E27FC236}">
                <a16:creationId xmlns:a16="http://schemas.microsoft.com/office/drawing/2014/main" id="{DF727292-FCC8-2B4E-861F-EFEC02668522}"/>
              </a:ext>
            </a:extLst>
          </p:cNvPr>
          <p:cNvSpPr>
            <a:spLocks noGrp="1"/>
          </p:cNvSpPr>
          <p:nvPr>
            <p:ph type="sldNum" sz="quarter" idx="11"/>
          </p:nvPr>
        </p:nvSpPr>
        <p:spPr/>
        <p:txBody>
          <a:bodyPr/>
          <a:lstStyle/>
          <a:p>
            <a:fld id="{DDD2A080-DA64-4F5C-9131-47EB793B4410}" type="slidenum">
              <a:rPr lang="en-GB" noProof="0" smtClean="0"/>
              <a:pPr/>
              <a:t>11</a:t>
            </a:fld>
            <a:endParaRPr lang="en-GB" noProof="0" dirty="0"/>
          </a:p>
        </p:txBody>
      </p:sp>
    </p:spTree>
    <p:extLst>
      <p:ext uri="{BB962C8B-B14F-4D97-AF65-F5344CB8AC3E}">
        <p14:creationId xmlns:p14="http://schemas.microsoft.com/office/powerpoint/2010/main" val="19718763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9B692B7-B681-F54A-BB02-FD95EA3B0F33}"/>
              </a:ext>
            </a:extLst>
          </p:cNvPr>
          <p:cNvSpPr>
            <a:spLocks noGrp="1"/>
          </p:cNvSpPr>
          <p:nvPr>
            <p:ph idx="1"/>
          </p:nvPr>
        </p:nvSpPr>
        <p:spPr/>
        <p:txBody>
          <a:bodyPr/>
          <a:lstStyle/>
          <a:p>
            <a:pPr marL="342900" indent="-342900">
              <a:buFont typeface="Arial" panose="020B0604020202020204" pitchFamily="34" charset="0"/>
              <a:buChar char="•"/>
            </a:pPr>
            <a:r>
              <a:rPr lang="ro-RO" dirty="0"/>
              <a:t>Pure </a:t>
            </a:r>
            <a:r>
              <a:rPr lang="ro-RO" dirty="0" err="1"/>
              <a:t>functions</a:t>
            </a:r>
            <a:endParaRPr lang="ro-RO" dirty="0"/>
          </a:p>
          <a:p>
            <a:endParaRPr lang="ro-RO" dirty="0"/>
          </a:p>
          <a:p>
            <a:pPr marL="342900" indent="-342900">
              <a:buFont typeface="Arial" panose="020B0604020202020204" pitchFamily="34" charset="0"/>
              <a:buChar char="•"/>
            </a:pPr>
            <a:r>
              <a:rPr lang="ro-RO" dirty="0" err="1"/>
              <a:t>Function</a:t>
            </a:r>
            <a:r>
              <a:rPr lang="ro-RO" dirty="0"/>
              <a:t> </a:t>
            </a:r>
            <a:r>
              <a:rPr lang="ro-RO" dirty="0" err="1"/>
              <a:t>Composition</a:t>
            </a:r>
            <a:endParaRPr lang="ro-RO" dirty="0"/>
          </a:p>
          <a:p>
            <a:endParaRPr lang="ro-RO" dirty="0"/>
          </a:p>
          <a:p>
            <a:pPr marL="342900" indent="-342900">
              <a:buFont typeface="Arial" panose="020B0604020202020204" pitchFamily="34" charset="0"/>
              <a:buChar char="•"/>
            </a:pPr>
            <a:r>
              <a:rPr lang="ro-RO" dirty="0" err="1"/>
              <a:t>First-class</a:t>
            </a:r>
            <a:r>
              <a:rPr lang="ro-RO" dirty="0"/>
              <a:t> </a:t>
            </a:r>
            <a:r>
              <a:rPr lang="ro-RO" dirty="0" err="1"/>
              <a:t>and</a:t>
            </a:r>
            <a:r>
              <a:rPr lang="ro-RO" dirty="0"/>
              <a:t> </a:t>
            </a:r>
            <a:r>
              <a:rPr lang="ro-RO" dirty="0" err="1"/>
              <a:t>higher-order</a:t>
            </a:r>
            <a:endParaRPr lang="ro-RO" dirty="0"/>
          </a:p>
          <a:p>
            <a:endParaRPr lang="ro-RO" dirty="0"/>
          </a:p>
          <a:p>
            <a:pPr marL="342900" indent="-342900">
              <a:buFont typeface="Arial" panose="020B0604020202020204" pitchFamily="34" charset="0"/>
              <a:buChar char="•"/>
            </a:pPr>
            <a:r>
              <a:rPr lang="ro-RO" dirty="0" err="1"/>
              <a:t>Referencial</a:t>
            </a:r>
            <a:r>
              <a:rPr lang="ro-RO" dirty="0"/>
              <a:t> </a:t>
            </a:r>
            <a:r>
              <a:rPr lang="ro-RO" dirty="0" err="1"/>
              <a:t>transparency</a:t>
            </a:r>
            <a:endParaRPr lang="ro-RO" dirty="0"/>
          </a:p>
          <a:p>
            <a:endParaRPr lang="ro-RO" dirty="0"/>
          </a:p>
          <a:p>
            <a:pPr marL="342900" indent="-342900">
              <a:buFont typeface="Arial" panose="020B0604020202020204" pitchFamily="34" charset="0"/>
              <a:buChar char="•"/>
            </a:pPr>
            <a:r>
              <a:rPr lang="ro-RO" dirty="0" err="1"/>
              <a:t>Imutability</a:t>
            </a:r>
            <a:endParaRPr lang="ro-RO" dirty="0"/>
          </a:p>
          <a:p>
            <a:endParaRPr lang="ro-RO" dirty="0"/>
          </a:p>
          <a:p>
            <a:pPr marL="342900" indent="-342900">
              <a:buFont typeface="Arial" panose="020B0604020202020204" pitchFamily="34" charset="0"/>
              <a:buChar char="•"/>
            </a:pPr>
            <a:r>
              <a:rPr lang="ro-RO" dirty="0" err="1"/>
              <a:t>Lazy</a:t>
            </a:r>
            <a:r>
              <a:rPr lang="ro-RO" dirty="0"/>
              <a:t> </a:t>
            </a:r>
            <a:r>
              <a:rPr lang="ro-RO" dirty="0" err="1"/>
              <a:t>evaluation</a:t>
            </a:r>
            <a:endParaRPr lang="ro-RO" dirty="0"/>
          </a:p>
          <a:p>
            <a:endParaRPr lang="ro-RO" dirty="0"/>
          </a:p>
          <a:p>
            <a:pPr marL="342900" indent="-342900">
              <a:buFont typeface="Arial" panose="020B0604020202020204" pitchFamily="34" charset="0"/>
              <a:buChar char="•"/>
            </a:pPr>
            <a:r>
              <a:rPr lang="ro-RO" dirty="0" err="1"/>
              <a:t>Recursion</a:t>
            </a:r>
            <a:endParaRPr lang="ro-RO" dirty="0"/>
          </a:p>
          <a:p>
            <a:pPr marL="342900" indent="-342900">
              <a:buFont typeface="Arial" panose="020B0604020202020204" pitchFamily="34" charset="0"/>
              <a:buChar char="•"/>
            </a:pPr>
            <a:endParaRPr lang="ro-RO" dirty="0"/>
          </a:p>
          <a:p>
            <a:pPr marL="342900" indent="-342900">
              <a:buFont typeface="Arial" panose="020B0604020202020204" pitchFamily="34" charset="0"/>
              <a:buChar char="•"/>
            </a:pPr>
            <a:endParaRPr lang="ro-RO" dirty="0"/>
          </a:p>
          <a:p>
            <a:endParaRPr lang="en-RO" dirty="0"/>
          </a:p>
        </p:txBody>
      </p:sp>
      <p:sp>
        <p:nvSpPr>
          <p:cNvPr id="3" name="Title 2">
            <a:extLst>
              <a:ext uri="{FF2B5EF4-FFF2-40B4-BE49-F238E27FC236}">
                <a16:creationId xmlns:a16="http://schemas.microsoft.com/office/drawing/2014/main" id="{4C95BC7B-38F8-B441-80B0-209FB7AC82B8}"/>
              </a:ext>
            </a:extLst>
          </p:cNvPr>
          <p:cNvSpPr>
            <a:spLocks noGrp="1"/>
          </p:cNvSpPr>
          <p:nvPr>
            <p:ph type="title"/>
          </p:nvPr>
        </p:nvSpPr>
        <p:spPr/>
        <p:txBody>
          <a:bodyPr/>
          <a:lstStyle/>
          <a:p>
            <a:r>
              <a:rPr lang="en-RO" dirty="0"/>
              <a:t>Key concepts</a:t>
            </a:r>
          </a:p>
        </p:txBody>
      </p:sp>
      <p:sp>
        <p:nvSpPr>
          <p:cNvPr id="4" name="Slide Number Placeholder 3">
            <a:extLst>
              <a:ext uri="{FF2B5EF4-FFF2-40B4-BE49-F238E27FC236}">
                <a16:creationId xmlns:a16="http://schemas.microsoft.com/office/drawing/2014/main" id="{E0191B91-9951-5E49-BC51-D7FDCE2202C3}"/>
              </a:ext>
            </a:extLst>
          </p:cNvPr>
          <p:cNvSpPr>
            <a:spLocks noGrp="1"/>
          </p:cNvSpPr>
          <p:nvPr>
            <p:ph type="sldNum" sz="quarter" idx="11"/>
          </p:nvPr>
        </p:nvSpPr>
        <p:spPr/>
        <p:txBody>
          <a:bodyPr/>
          <a:lstStyle/>
          <a:p>
            <a:fld id="{DDD2A080-DA64-4F5C-9131-47EB793B4410}" type="slidenum">
              <a:rPr lang="en-GB" noProof="0" smtClean="0"/>
              <a:pPr/>
              <a:t>12</a:t>
            </a:fld>
            <a:endParaRPr lang="en-GB" noProof="0" dirty="0"/>
          </a:p>
        </p:txBody>
      </p:sp>
    </p:spTree>
    <p:extLst>
      <p:ext uri="{BB962C8B-B14F-4D97-AF65-F5344CB8AC3E}">
        <p14:creationId xmlns:p14="http://schemas.microsoft.com/office/powerpoint/2010/main" val="5930232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9B692B7-B681-F54A-BB02-FD95EA3B0F33}"/>
              </a:ext>
            </a:extLst>
          </p:cNvPr>
          <p:cNvSpPr>
            <a:spLocks noGrp="1"/>
          </p:cNvSpPr>
          <p:nvPr>
            <p:ph idx="1"/>
          </p:nvPr>
        </p:nvSpPr>
        <p:spPr>
          <a:xfrm>
            <a:off x="352090" y="1270816"/>
            <a:ext cx="5047225" cy="4922391"/>
          </a:xfrm>
        </p:spPr>
        <p:txBody>
          <a:bodyPr/>
          <a:lstStyle/>
          <a:p>
            <a:r>
              <a:rPr lang="en-GB" dirty="0"/>
              <a:t>A pure function has 2 properties</a:t>
            </a:r>
          </a:p>
          <a:p>
            <a:endParaRPr lang="en-GB" dirty="0"/>
          </a:p>
          <a:p>
            <a:pPr marL="342900" indent="-342900">
              <a:buFont typeface="Arial" panose="020B0604020202020204" pitchFamily="34" charset="0"/>
              <a:buChar char="•"/>
            </a:pPr>
            <a:r>
              <a:rPr lang="en-GB" dirty="0"/>
              <a:t>Same input will always generate same output</a:t>
            </a:r>
          </a:p>
          <a:p>
            <a:endParaRPr lang="en-GB" dirty="0"/>
          </a:p>
          <a:p>
            <a:pPr marL="342900" indent="-342900">
              <a:buFont typeface="Arial" panose="020B0604020202020204" pitchFamily="34" charset="0"/>
              <a:buChar char="•"/>
            </a:pPr>
            <a:r>
              <a:rPr lang="en-GB" dirty="0"/>
              <a:t>No side effects</a:t>
            </a:r>
          </a:p>
          <a:p>
            <a:pPr marL="342900" indent="-342900">
              <a:buFont typeface="Arial" panose="020B0604020202020204" pitchFamily="34" charset="0"/>
              <a:buChar char="•"/>
            </a:pPr>
            <a:endParaRPr lang="ro-RO" dirty="0"/>
          </a:p>
          <a:p>
            <a:pPr marL="342900" indent="-342900">
              <a:buFont typeface="Arial" panose="020B0604020202020204" pitchFamily="34" charset="0"/>
              <a:buChar char="•"/>
            </a:pPr>
            <a:endParaRPr lang="ro-RO" dirty="0"/>
          </a:p>
          <a:p>
            <a:endParaRPr lang="en-RO" dirty="0"/>
          </a:p>
        </p:txBody>
      </p:sp>
      <p:sp>
        <p:nvSpPr>
          <p:cNvPr id="3" name="Title 2">
            <a:extLst>
              <a:ext uri="{FF2B5EF4-FFF2-40B4-BE49-F238E27FC236}">
                <a16:creationId xmlns:a16="http://schemas.microsoft.com/office/drawing/2014/main" id="{4C95BC7B-38F8-B441-80B0-209FB7AC82B8}"/>
              </a:ext>
            </a:extLst>
          </p:cNvPr>
          <p:cNvSpPr>
            <a:spLocks noGrp="1"/>
          </p:cNvSpPr>
          <p:nvPr>
            <p:ph type="title"/>
          </p:nvPr>
        </p:nvSpPr>
        <p:spPr>
          <a:xfrm>
            <a:off x="352090" y="264344"/>
            <a:ext cx="10479024" cy="854075"/>
          </a:xfrm>
        </p:spPr>
        <p:txBody>
          <a:bodyPr/>
          <a:lstStyle/>
          <a:p>
            <a:r>
              <a:rPr lang="en-RO" dirty="0"/>
              <a:t>Pure Functions</a:t>
            </a:r>
          </a:p>
        </p:txBody>
      </p:sp>
      <p:sp>
        <p:nvSpPr>
          <p:cNvPr id="4" name="Slide Number Placeholder 3">
            <a:extLst>
              <a:ext uri="{FF2B5EF4-FFF2-40B4-BE49-F238E27FC236}">
                <a16:creationId xmlns:a16="http://schemas.microsoft.com/office/drawing/2014/main" id="{E0191B91-9951-5E49-BC51-D7FDCE2202C3}"/>
              </a:ext>
            </a:extLst>
          </p:cNvPr>
          <p:cNvSpPr>
            <a:spLocks noGrp="1"/>
          </p:cNvSpPr>
          <p:nvPr>
            <p:ph type="sldNum" sz="quarter" idx="11"/>
          </p:nvPr>
        </p:nvSpPr>
        <p:spPr/>
        <p:txBody>
          <a:bodyPr/>
          <a:lstStyle/>
          <a:p>
            <a:fld id="{DDD2A080-DA64-4F5C-9131-47EB793B4410}" type="slidenum">
              <a:rPr lang="en-GB" noProof="0" smtClean="0"/>
              <a:pPr/>
              <a:t>13</a:t>
            </a:fld>
            <a:endParaRPr lang="en-GB" noProof="0" dirty="0"/>
          </a:p>
        </p:txBody>
      </p:sp>
      <p:pic>
        <p:nvPicPr>
          <p:cNvPr id="5" name="Picture 4">
            <a:extLst>
              <a:ext uri="{FF2B5EF4-FFF2-40B4-BE49-F238E27FC236}">
                <a16:creationId xmlns:a16="http://schemas.microsoft.com/office/drawing/2014/main" id="{64A620A2-EF34-7442-B5EF-354B6110C850}"/>
              </a:ext>
            </a:extLst>
          </p:cNvPr>
          <p:cNvPicPr>
            <a:picLocks noChangeAspect="1"/>
          </p:cNvPicPr>
          <p:nvPr/>
        </p:nvPicPr>
        <p:blipFill>
          <a:blip r:embed="rId3"/>
          <a:stretch>
            <a:fillRect/>
          </a:stretch>
        </p:blipFill>
        <p:spPr>
          <a:xfrm>
            <a:off x="5337510" y="1270816"/>
            <a:ext cx="6502400" cy="4140200"/>
          </a:xfrm>
          <a:prstGeom prst="rect">
            <a:avLst/>
          </a:prstGeom>
        </p:spPr>
      </p:pic>
    </p:spTree>
    <p:extLst>
      <p:ext uri="{BB962C8B-B14F-4D97-AF65-F5344CB8AC3E}">
        <p14:creationId xmlns:p14="http://schemas.microsoft.com/office/powerpoint/2010/main" val="40001857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D904BE20-5A65-8843-AB4A-7C3F15891870}"/>
              </a:ext>
            </a:extLst>
          </p:cNvPr>
          <p:cNvPicPr>
            <a:picLocks noGrp="1" noChangeAspect="1"/>
          </p:cNvPicPr>
          <p:nvPr>
            <p:ph idx="1"/>
          </p:nvPr>
        </p:nvPicPr>
        <p:blipFill>
          <a:blip r:embed="rId3"/>
          <a:stretch>
            <a:fillRect/>
          </a:stretch>
        </p:blipFill>
        <p:spPr>
          <a:xfrm>
            <a:off x="1567731" y="944380"/>
            <a:ext cx="8415718" cy="4377747"/>
          </a:xfrm>
          <a:prstGeom prst="rect">
            <a:avLst/>
          </a:prstGeom>
        </p:spPr>
      </p:pic>
      <p:sp>
        <p:nvSpPr>
          <p:cNvPr id="4" name="Slide Number Placeholder 3">
            <a:extLst>
              <a:ext uri="{FF2B5EF4-FFF2-40B4-BE49-F238E27FC236}">
                <a16:creationId xmlns:a16="http://schemas.microsoft.com/office/drawing/2014/main" id="{5720D2E5-98C6-4642-9535-9FACBE95CBB5}"/>
              </a:ext>
            </a:extLst>
          </p:cNvPr>
          <p:cNvSpPr>
            <a:spLocks noGrp="1"/>
          </p:cNvSpPr>
          <p:nvPr>
            <p:ph type="sldNum" sz="quarter" idx="11"/>
          </p:nvPr>
        </p:nvSpPr>
        <p:spPr/>
        <p:txBody>
          <a:bodyPr/>
          <a:lstStyle/>
          <a:p>
            <a:fld id="{DDD2A080-DA64-4F5C-9131-47EB793B4410}" type="slidenum">
              <a:rPr lang="en-GB" noProof="0" smtClean="0"/>
              <a:pPr/>
              <a:t>14</a:t>
            </a:fld>
            <a:endParaRPr lang="en-GB" noProof="0" dirty="0"/>
          </a:p>
        </p:txBody>
      </p:sp>
    </p:spTree>
    <p:extLst>
      <p:ext uri="{BB962C8B-B14F-4D97-AF65-F5344CB8AC3E}">
        <p14:creationId xmlns:p14="http://schemas.microsoft.com/office/powerpoint/2010/main" val="34211591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CC9F05BB-3DF3-A446-BBD4-CCA1992E21F9}"/>
              </a:ext>
            </a:extLst>
          </p:cNvPr>
          <p:cNvPicPr>
            <a:picLocks noGrp="1" noChangeAspect="1"/>
          </p:cNvPicPr>
          <p:nvPr>
            <p:ph idx="1"/>
          </p:nvPr>
        </p:nvPicPr>
        <p:blipFill>
          <a:blip r:embed="rId3"/>
          <a:stretch>
            <a:fillRect/>
          </a:stretch>
        </p:blipFill>
        <p:spPr>
          <a:xfrm>
            <a:off x="2859314" y="686753"/>
            <a:ext cx="4555227" cy="5484493"/>
          </a:xfrm>
          <a:prstGeom prst="rect">
            <a:avLst/>
          </a:prstGeom>
        </p:spPr>
      </p:pic>
      <p:sp>
        <p:nvSpPr>
          <p:cNvPr id="3" name="Title 2">
            <a:extLst>
              <a:ext uri="{FF2B5EF4-FFF2-40B4-BE49-F238E27FC236}">
                <a16:creationId xmlns:a16="http://schemas.microsoft.com/office/drawing/2014/main" id="{4C95BC7B-38F8-B441-80B0-209FB7AC82B8}"/>
              </a:ext>
            </a:extLst>
          </p:cNvPr>
          <p:cNvSpPr>
            <a:spLocks noGrp="1"/>
          </p:cNvSpPr>
          <p:nvPr>
            <p:ph type="title"/>
          </p:nvPr>
        </p:nvSpPr>
        <p:spPr/>
        <p:txBody>
          <a:bodyPr/>
          <a:lstStyle/>
          <a:p>
            <a:r>
              <a:rPr lang="en-RO" dirty="0"/>
              <a:t>Function composition</a:t>
            </a:r>
          </a:p>
        </p:txBody>
      </p:sp>
      <p:sp>
        <p:nvSpPr>
          <p:cNvPr id="4" name="Slide Number Placeholder 3">
            <a:extLst>
              <a:ext uri="{FF2B5EF4-FFF2-40B4-BE49-F238E27FC236}">
                <a16:creationId xmlns:a16="http://schemas.microsoft.com/office/drawing/2014/main" id="{E0191B91-9951-5E49-BC51-D7FDCE2202C3}"/>
              </a:ext>
            </a:extLst>
          </p:cNvPr>
          <p:cNvSpPr>
            <a:spLocks noGrp="1"/>
          </p:cNvSpPr>
          <p:nvPr>
            <p:ph type="sldNum" sz="quarter" idx="11"/>
          </p:nvPr>
        </p:nvSpPr>
        <p:spPr/>
        <p:txBody>
          <a:bodyPr/>
          <a:lstStyle/>
          <a:p>
            <a:fld id="{DDD2A080-DA64-4F5C-9131-47EB793B4410}" type="slidenum">
              <a:rPr lang="en-GB" noProof="0" smtClean="0"/>
              <a:pPr/>
              <a:t>15</a:t>
            </a:fld>
            <a:endParaRPr lang="en-GB" noProof="0" dirty="0"/>
          </a:p>
        </p:txBody>
      </p:sp>
    </p:spTree>
    <p:extLst>
      <p:ext uri="{BB962C8B-B14F-4D97-AF65-F5344CB8AC3E}">
        <p14:creationId xmlns:p14="http://schemas.microsoft.com/office/powerpoint/2010/main" val="34668526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6A968AB-1E77-904F-AE18-098DF38FCFC2}"/>
              </a:ext>
            </a:extLst>
          </p:cNvPr>
          <p:cNvPicPr>
            <a:picLocks noChangeAspect="1"/>
          </p:cNvPicPr>
          <p:nvPr/>
        </p:nvPicPr>
        <p:blipFill>
          <a:blip r:embed="rId3"/>
          <a:stretch>
            <a:fillRect/>
          </a:stretch>
        </p:blipFill>
        <p:spPr>
          <a:xfrm>
            <a:off x="1648917" y="464695"/>
            <a:ext cx="8469443" cy="5364605"/>
          </a:xfrm>
          <a:prstGeom prst="rect">
            <a:avLst/>
          </a:prstGeom>
        </p:spPr>
      </p:pic>
    </p:spTree>
    <p:extLst>
      <p:ext uri="{BB962C8B-B14F-4D97-AF65-F5344CB8AC3E}">
        <p14:creationId xmlns:p14="http://schemas.microsoft.com/office/powerpoint/2010/main" val="696900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9736CBBD-8558-B64D-8134-8AB9586A58BC}"/>
              </a:ext>
            </a:extLst>
          </p:cNvPr>
          <p:cNvSpPr>
            <a:spLocks noGrp="1"/>
          </p:cNvSpPr>
          <p:nvPr>
            <p:ph type="ctrTitle"/>
          </p:nvPr>
        </p:nvSpPr>
        <p:spPr>
          <a:xfrm>
            <a:off x="838200" y="2838727"/>
            <a:ext cx="4877966" cy="1461600"/>
          </a:xfrm>
        </p:spPr>
        <p:txBody>
          <a:bodyPr/>
          <a:lstStyle/>
          <a:p>
            <a:r>
              <a:rPr lang="en-GB" dirty="0" err="1"/>
              <a:t>Imutability</a:t>
            </a:r>
            <a:br>
              <a:rPr lang="en-GB" dirty="0"/>
            </a:br>
            <a:br>
              <a:rPr lang="en-GB" dirty="0"/>
            </a:br>
            <a:br>
              <a:rPr lang="en-GB" dirty="0"/>
            </a:br>
            <a:endParaRPr lang="en-RO" dirty="0"/>
          </a:p>
        </p:txBody>
      </p:sp>
      <p:pic>
        <p:nvPicPr>
          <p:cNvPr id="18" name="Picture 17" descr="A person standing in front of a large rock&#10;&#10;Description automatically generated">
            <a:extLst>
              <a:ext uri="{FF2B5EF4-FFF2-40B4-BE49-F238E27FC236}">
                <a16:creationId xmlns:a16="http://schemas.microsoft.com/office/drawing/2014/main" id="{4115C5EE-99D3-8D41-96F0-846E0768FCD7}"/>
              </a:ext>
            </a:extLst>
          </p:cNvPr>
          <p:cNvPicPr>
            <a:picLocks noChangeAspect="1"/>
          </p:cNvPicPr>
          <p:nvPr/>
        </p:nvPicPr>
        <p:blipFill>
          <a:blip r:embed="rId3"/>
          <a:stretch>
            <a:fillRect/>
          </a:stretch>
        </p:blipFill>
        <p:spPr>
          <a:xfrm>
            <a:off x="6645499" y="1660498"/>
            <a:ext cx="4483014" cy="3066048"/>
          </a:xfrm>
          <a:prstGeom prst="rect">
            <a:avLst/>
          </a:prstGeom>
        </p:spPr>
      </p:pic>
    </p:spTree>
    <p:extLst>
      <p:ext uri="{BB962C8B-B14F-4D97-AF65-F5344CB8AC3E}">
        <p14:creationId xmlns:p14="http://schemas.microsoft.com/office/powerpoint/2010/main" val="5706621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25E275B-9251-6349-BDD3-B9151B469554}"/>
              </a:ext>
            </a:extLst>
          </p:cNvPr>
          <p:cNvSpPr>
            <a:spLocks noGrp="1"/>
          </p:cNvSpPr>
          <p:nvPr>
            <p:ph type="sldNum" sz="quarter" idx="12"/>
          </p:nvPr>
        </p:nvSpPr>
        <p:spPr/>
        <p:txBody>
          <a:bodyPr/>
          <a:lstStyle/>
          <a:p>
            <a:fld id="{DDD2A080-DA64-4F5C-9131-47EB793B4410}" type="slidenum">
              <a:rPr lang="en-GB" smtClean="0"/>
              <a:t>18</a:t>
            </a:fld>
            <a:endParaRPr lang="en-GB" dirty="0"/>
          </a:p>
        </p:txBody>
      </p:sp>
      <p:pic>
        <p:nvPicPr>
          <p:cNvPr id="7170" name="Picture 2" descr="Made with a still unresolved stack overflow error : ProgrammerHumor">
            <a:extLst>
              <a:ext uri="{FF2B5EF4-FFF2-40B4-BE49-F238E27FC236}">
                <a16:creationId xmlns:a16="http://schemas.microsoft.com/office/drawing/2014/main" id="{4F988DA1-A1E6-7944-B3AD-C81BA8B64B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61920" y="359228"/>
            <a:ext cx="5263923" cy="527124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B83FE17-9649-7A44-B536-1841DBBB0F49}"/>
              </a:ext>
            </a:extLst>
          </p:cNvPr>
          <p:cNvSpPr txBox="1"/>
          <p:nvPr/>
        </p:nvSpPr>
        <p:spPr>
          <a:xfrm>
            <a:off x="359228" y="359228"/>
            <a:ext cx="4212772" cy="5304905"/>
          </a:xfrm>
          <a:prstGeom prst="rect">
            <a:avLst/>
          </a:prstGeom>
          <a:noFill/>
        </p:spPr>
        <p:txBody>
          <a:bodyPr wrap="square" lIns="36000" tIns="36000" rIns="36000" bIns="36000" rtlCol="0">
            <a:spAutoFit/>
          </a:bodyPr>
          <a:lstStyle/>
          <a:p>
            <a:pPr algn="ctr"/>
            <a:r>
              <a:rPr lang="en-RO" sz="4000" dirty="0"/>
              <a:t>Recursion</a:t>
            </a:r>
          </a:p>
          <a:p>
            <a:pPr algn="ctr"/>
            <a:endParaRPr lang="en-GB" sz="4000" dirty="0"/>
          </a:p>
          <a:p>
            <a:pPr algn="ctr"/>
            <a:endParaRPr lang="en-GB" sz="4000" dirty="0"/>
          </a:p>
          <a:p>
            <a:pPr algn="ctr"/>
            <a:endParaRPr lang="en-GB" sz="2000" dirty="0"/>
          </a:p>
          <a:p>
            <a:pPr algn="ctr"/>
            <a:r>
              <a:rPr lang="en-GB" sz="2000" dirty="0"/>
              <a:t>A </a:t>
            </a:r>
            <a:r>
              <a:rPr lang="en-GB" sz="2000" b="1" dirty="0"/>
              <a:t>self-calling function </a:t>
            </a:r>
            <a:r>
              <a:rPr lang="en-GB" sz="2000" dirty="0"/>
              <a:t>that </a:t>
            </a:r>
            <a:r>
              <a:rPr lang="en-GB" sz="2000" b="1" dirty="0"/>
              <a:t>acts like a loop</a:t>
            </a:r>
            <a:r>
              <a:rPr lang="en-GB" sz="2000" dirty="0"/>
              <a:t>, executing the same expression multiple </a:t>
            </a:r>
            <a:r>
              <a:rPr lang="en-GB" sz="2000" b="1" dirty="0"/>
              <a:t>times until an end condition is reached</a:t>
            </a:r>
            <a:r>
              <a:rPr lang="en-GB" sz="2000" dirty="0"/>
              <a:t> and returns a “non-self-function call”.</a:t>
            </a:r>
          </a:p>
          <a:p>
            <a:pPr algn="ctr"/>
            <a:endParaRPr lang="en-GB" sz="2000" dirty="0"/>
          </a:p>
          <a:p>
            <a:pPr algn="ctr"/>
            <a:r>
              <a:rPr lang="en-GB" sz="2000" dirty="0"/>
              <a:t>This is important, or we easily end up with infinite recursions, until we get a </a:t>
            </a:r>
            <a:r>
              <a:rPr lang="en-GB" sz="2000" b="1" dirty="0" err="1">
                <a:solidFill>
                  <a:srgbClr val="FF0000"/>
                </a:solidFill>
              </a:rPr>
              <a:t>java.lang.StackOverflowError</a:t>
            </a:r>
            <a:r>
              <a:rPr lang="en-GB" sz="2000" b="1" dirty="0">
                <a:solidFill>
                  <a:srgbClr val="FF0000"/>
                </a:solidFill>
              </a:rPr>
              <a:t>.</a:t>
            </a:r>
            <a:endParaRPr lang="en-RO" sz="2000" b="1" dirty="0">
              <a:solidFill>
                <a:srgbClr val="FF0000"/>
              </a:solidFill>
            </a:endParaRPr>
          </a:p>
          <a:p>
            <a:pPr algn="ctr"/>
            <a:endParaRPr lang="en-RO" sz="2000" dirty="0" err="1"/>
          </a:p>
        </p:txBody>
      </p:sp>
    </p:spTree>
    <p:extLst>
      <p:ext uri="{BB962C8B-B14F-4D97-AF65-F5344CB8AC3E}">
        <p14:creationId xmlns:p14="http://schemas.microsoft.com/office/powerpoint/2010/main" val="47657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1AE4340-38B2-9D4C-960E-69D580AF7E93}"/>
              </a:ext>
            </a:extLst>
          </p:cNvPr>
          <p:cNvSpPr>
            <a:spLocks noGrp="1"/>
          </p:cNvSpPr>
          <p:nvPr>
            <p:ph type="sldNum" sz="quarter" idx="12"/>
          </p:nvPr>
        </p:nvSpPr>
        <p:spPr/>
        <p:txBody>
          <a:bodyPr/>
          <a:lstStyle/>
          <a:p>
            <a:fld id="{DDD2A080-DA64-4F5C-9131-47EB793B4410}" type="slidenum">
              <a:rPr lang="en-GB" smtClean="0"/>
              <a:t>19</a:t>
            </a:fld>
            <a:endParaRPr lang="en-GB" dirty="0"/>
          </a:p>
        </p:txBody>
      </p:sp>
      <p:pic>
        <p:nvPicPr>
          <p:cNvPr id="3" name="Picture 2">
            <a:extLst>
              <a:ext uri="{FF2B5EF4-FFF2-40B4-BE49-F238E27FC236}">
                <a16:creationId xmlns:a16="http://schemas.microsoft.com/office/drawing/2014/main" id="{C97EE715-1691-B541-BF82-B43D7D5A0355}"/>
              </a:ext>
            </a:extLst>
          </p:cNvPr>
          <p:cNvPicPr>
            <a:picLocks noChangeAspect="1"/>
          </p:cNvPicPr>
          <p:nvPr/>
        </p:nvPicPr>
        <p:blipFill>
          <a:blip r:embed="rId3"/>
          <a:stretch>
            <a:fillRect/>
          </a:stretch>
        </p:blipFill>
        <p:spPr>
          <a:xfrm>
            <a:off x="2473377" y="501858"/>
            <a:ext cx="6156273" cy="5524500"/>
          </a:xfrm>
          <a:prstGeom prst="rect">
            <a:avLst/>
          </a:prstGeom>
        </p:spPr>
      </p:pic>
    </p:spTree>
    <p:extLst>
      <p:ext uri="{BB962C8B-B14F-4D97-AF65-F5344CB8AC3E}">
        <p14:creationId xmlns:p14="http://schemas.microsoft.com/office/powerpoint/2010/main" val="38351441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CC23C4F-19E7-9043-9380-BA83F860A29A}"/>
              </a:ext>
            </a:extLst>
          </p:cNvPr>
          <p:cNvSpPr>
            <a:spLocks noGrp="1"/>
          </p:cNvSpPr>
          <p:nvPr>
            <p:ph type="sldNum" sz="quarter" idx="11"/>
          </p:nvPr>
        </p:nvSpPr>
        <p:spPr/>
        <p:txBody>
          <a:bodyPr/>
          <a:lstStyle/>
          <a:p>
            <a:fld id="{DDD2A080-DA64-4F5C-9131-47EB793B4410}" type="slidenum">
              <a:rPr lang="en-GB" noProof="0" smtClean="0"/>
              <a:pPr/>
              <a:t>2</a:t>
            </a:fld>
            <a:endParaRPr lang="en-GB" noProof="0" dirty="0"/>
          </a:p>
        </p:txBody>
      </p:sp>
      <p:pic>
        <p:nvPicPr>
          <p:cNvPr id="2050" name="Picture 2" descr="What Is A Programming Paradigm?. An overview of programming paradigms… | by  Emmett Boudreau | Towards Data Science">
            <a:extLst>
              <a:ext uri="{FF2B5EF4-FFF2-40B4-BE49-F238E27FC236}">
                <a16:creationId xmlns:a16="http://schemas.microsoft.com/office/drawing/2014/main" id="{4760CA88-4F83-8A42-8A26-C1506025D5C7}"/>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720145" y="745502"/>
            <a:ext cx="8751710" cy="49228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98040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3D5EB58-E122-8E42-A3A3-C4C1018A4F48}"/>
              </a:ext>
            </a:extLst>
          </p:cNvPr>
          <p:cNvSpPr>
            <a:spLocks noGrp="1"/>
          </p:cNvSpPr>
          <p:nvPr>
            <p:ph type="sldNum" sz="quarter" idx="11"/>
          </p:nvPr>
        </p:nvSpPr>
        <p:spPr/>
        <p:txBody>
          <a:bodyPr/>
          <a:lstStyle/>
          <a:p>
            <a:fld id="{DDD2A080-DA64-4F5C-9131-47EB793B4410}" type="slidenum">
              <a:rPr lang="en-GB" noProof="0" smtClean="0"/>
              <a:pPr/>
              <a:t>20</a:t>
            </a:fld>
            <a:endParaRPr lang="en-GB" noProof="0" dirty="0"/>
          </a:p>
        </p:txBody>
      </p:sp>
      <p:pic>
        <p:nvPicPr>
          <p:cNvPr id="5122" name="Picture 2" descr="Recursion · Subsets of Algorithms and Data Structures">
            <a:extLst>
              <a:ext uri="{FF2B5EF4-FFF2-40B4-BE49-F238E27FC236}">
                <a16:creationId xmlns:a16="http://schemas.microsoft.com/office/drawing/2014/main" id="{8EB5A552-985C-1345-B941-ADB06FD7E61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968085" y="967581"/>
            <a:ext cx="6234004" cy="49228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1572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Recursion. If you still don't get it, see recursion. | by Louie O'Grady |  Medium">
            <a:extLst>
              <a:ext uri="{FF2B5EF4-FFF2-40B4-BE49-F238E27FC236}">
                <a16:creationId xmlns:a16="http://schemas.microsoft.com/office/drawing/2014/main" id="{27DF765F-9957-FC40-8FE9-B0973721F613}"/>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2593464" y="68263"/>
            <a:ext cx="7005071" cy="6094412"/>
          </a:xfrm>
          <a:prstGeom prst="rect">
            <a:avLst/>
          </a:prstGeom>
          <a:solidFill>
            <a:srgbClr val="FFFFFF"/>
          </a:solidFill>
        </p:spPr>
      </p:pic>
      <p:sp>
        <p:nvSpPr>
          <p:cNvPr id="4" name="Slide Number Placeholder 3" hidden="1">
            <a:extLst>
              <a:ext uri="{FF2B5EF4-FFF2-40B4-BE49-F238E27FC236}">
                <a16:creationId xmlns:a16="http://schemas.microsoft.com/office/drawing/2014/main" id="{07C05DB3-4A08-2847-BCAF-E143A8FFAE9D}"/>
              </a:ext>
            </a:extLst>
          </p:cNvPr>
          <p:cNvSpPr>
            <a:spLocks noGrp="1"/>
          </p:cNvSpPr>
          <p:nvPr>
            <p:ph type="sldNum" sz="quarter" idx="11"/>
          </p:nvPr>
        </p:nvSpPr>
        <p:spPr/>
        <p:txBody>
          <a:bodyPr/>
          <a:lstStyle/>
          <a:p>
            <a:pPr>
              <a:spcAft>
                <a:spcPts val="600"/>
              </a:spcAft>
            </a:pPr>
            <a:fld id="{DDD2A080-DA64-4F5C-9131-47EB793B4410}" type="slidenum">
              <a:rPr lang="en-GB" noProof="0" smtClean="0"/>
              <a:pPr>
                <a:spcAft>
                  <a:spcPts val="600"/>
                </a:spcAft>
              </a:pPr>
              <a:t>21</a:t>
            </a:fld>
            <a:endParaRPr lang="en-GB" noProof="0"/>
          </a:p>
        </p:txBody>
      </p:sp>
    </p:spTree>
    <p:extLst>
      <p:ext uri="{BB962C8B-B14F-4D97-AF65-F5344CB8AC3E}">
        <p14:creationId xmlns:p14="http://schemas.microsoft.com/office/powerpoint/2010/main" val="31575612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0D9FC6E2-E4F0-FB4A-B7E1-6070D9269761}"/>
              </a:ext>
            </a:extLst>
          </p:cNvPr>
          <p:cNvPicPr>
            <a:picLocks noGrp="1" noChangeAspect="1"/>
          </p:cNvPicPr>
          <p:nvPr>
            <p:ph idx="1"/>
          </p:nvPr>
        </p:nvPicPr>
        <p:blipFill>
          <a:blip r:embed="rId3"/>
          <a:stretch>
            <a:fillRect/>
          </a:stretch>
        </p:blipFill>
        <p:spPr>
          <a:xfrm>
            <a:off x="6732682" y="0"/>
            <a:ext cx="5611717" cy="6248724"/>
          </a:xfrm>
          <a:prstGeom prst="rect">
            <a:avLst/>
          </a:prstGeom>
        </p:spPr>
      </p:pic>
      <p:sp>
        <p:nvSpPr>
          <p:cNvPr id="3" name="Title 2">
            <a:extLst>
              <a:ext uri="{FF2B5EF4-FFF2-40B4-BE49-F238E27FC236}">
                <a16:creationId xmlns:a16="http://schemas.microsoft.com/office/drawing/2014/main" id="{2089C39E-9138-2E4B-8E2D-84A4EB3FD3F1}"/>
              </a:ext>
            </a:extLst>
          </p:cNvPr>
          <p:cNvSpPr>
            <a:spLocks noGrp="1"/>
          </p:cNvSpPr>
          <p:nvPr>
            <p:ph type="title"/>
          </p:nvPr>
        </p:nvSpPr>
        <p:spPr/>
        <p:txBody>
          <a:bodyPr/>
          <a:lstStyle/>
          <a:p>
            <a:r>
              <a:rPr lang="en-RO" dirty="0"/>
              <a:t>Tail Recursion</a:t>
            </a:r>
          </a:p>
        </p:txBody>
      </p:sp>
      <p:sp>
        <p:nvSpPr>
          <p:cNvPr id="4" name="Slide Number Placeholder 3">
            <a:extLst>
              <a:ext uri="{FF2B5EF4-FFF2-40B4-BE49-F238E27FC236}">
                <a16:creationId xmlns:a16="http://schemas.microsoft.com/office/drawing/2014/main" id="{F852FAF0-13A1-A94E-ABFE-9055EEB35B0E}"/>
              </a:ext>
            </a:extLst>
          </p:cNvPr>
          <p:cNvSpPr>
            <a:spLocks noGrp="1"/>
          </p:cNvSpPr>
          <p:nvPr>
            <p:ph type="sldNum" sz="quarter" idx="11"/>
          </p:nvPr>
        </p:nvSpPr>
        <p:spPr/>
        <p:txBody>
          <a:bodyPr/>
          <a:lstStyle/>
          <a:p>
            <a:fld id="{DDD2A080-DA64-4F5C-9131-47EB793B4410}" type="slidenum">
              <a:rPr lang="en-GB" noProof="0" smtClean="0"/>
              <a:pPr/>
              <a:t>22</a:t>
            </a:fld>
            <a:endParaRPr lang="en-GB" noProof="0" dirty="0"/>
          </a:p>
        </p:txBody>
      </p:sp>
      <p:pic>
        <p:nvPicPr>
          <p:cNvPr id="6" name="Picture 5">
            <a:extLst>
              <a:ext uri="{FF2B5EF4-FFF2-40B4-BE49-F238E27FC236}">
                <a16:creationId xmlns:a16="http://schemas.microsoft.com/office/drawing/2014/main" id="{75F5B596-8358-854C-99D9-09416F8CE1D7}"/>
              </a:ext>
            </a:extLst>
          </p:cNvPr>
          <p:cNvPicPr>
            <a:picLocks noChangeAspect="1"/>
          </p:cNvPicPr>
          <p:nvPr/>
        </p:nvPicPr>
        <p:blipFill>
          <a:blip r:embed="rId4"/>
          <a:stretch>
            <a:fillRect/>
          </a:stretch>
        </p:blipFill>
        <p:spPr>
          <a:xfrm>
            <a:off x="230282" y="533400"/>
            <a:ext cx="6616700" cy="5791200"/>
          </a:xfrm>
          <a:prstGeom prst="rect">
            <a:avLst/>
          </a:prstGeom>
        </p:spPr>
      </p:pic>
    </p:spTree>
    <p:extLst>
      <p:ext uri="{BB962C8B-B14F-4D97-AF65-F5344CB8AC3E}">
        <p14:creationId xmlns:p14="http://schemas.microsoft.com/office/powerpoint/2010/main" val="19084962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9736CBBD-8558-B64D-8134-8AB9586A58BC}"/>
              </a:ext>
            </a:extLst>
          </p:cNvPr>
          <p:cNvSpPr>
            <a:spLocks noGrp="1"/>
          </p:cNvSpPr>
          <p:nvPr>
            <p:ph type="ctrTitle"/>
          </p:nvPr>
        </p:nvSpPr>
        <p:spPr>
          <a:xfrm>
            <a:off x="381000" y="2698200"/>
            <a:ext cx="4877966" cy="1461600"/>
          </a:xfrm>
        </p:spPr>
        <p:txBody>
          <a:bodyPr/>
          <a:lstStyle/>
          <a:p>
            <a:r>
              <a:rPr lang="en-GB" dirty="0"/>
              <a:t>Functional Programming With Java: What’s in the Box</a:t>
            </a:r>
            <a:br>
              <a:rPr lang="en-GB" dirty="0"/>
            </a:br>
            <a:br>
              <a:rPr lang="en-GB" dirty="0"/>
            </a:br>
            <a:br>
              <a:rPr lang="en-GB" dirty="0"/>
            </a:br>
            <a:endParaRPr lang="en-RO" dirty="0"/>
          </a:p>
        </p:txBody>
      </p:sp>
      <p:pic>
        <p:nvPicPr>
          <p:cNvPr id="16" name="Picture 15" descr="&#10;">
            <a:extLst>
              <a:ext uri="{FF2B5EF4-FFF2-40B4-BE49-F238E27FC236}">
                <a16:creationId xmlns:a16="http://schemas.microsoft.com/office/drawing/2014/main" id="{E8047AE4-82F7-1442-A0B1-F5723157C58A}"/>
              </a:ext>
            </a:extLst>
          </p:cNvPr>
          <p:cNvPicPr>
            <a:picLocks noChangeAspect="1"/>
          </p:cNvPicPr>
          <p:nvPr/>
        </p:nvPicPr>
        <p:blipFill>
          <a:blip r:embed="rId3"/>
          <a:stretch>
            <a:fillRect/>
          </a:stretch>
        </p:blipFill>
        <p:spPr>
          <a:xfrm>
            <a:off x="6281640" y="555324"/>
            <a:ext cx="5519670" cy="5519670"/>
          </a:xfrm>
          <a:prstGeom prst="rect">
            <a:avLst/>
          </a:prstGeom>
        </p:spPr>
      </p:pic>
      <p:pic>
        <p:nvPicPr>
          <p:cNvPr id="3" name="Picture 2" descr="A dog wearing a black jacket sitting in front of a computer&#10;&#10;Description automatically generated with low confidence">
            <a:extLst>
              <a:ext uri="{FF2B5EF4-FFF2-40B4-BE49-F238E27FC236}">
                <a16:creationId xmlns:a16="http://schemas.microsoft.com/office/drawing/2014/main" id="{4FE89730-35A4-DC46-8584-5DCC32149D83}"/>
              </a:ext>
            </a:extLst>
          </p:cNvPr>
          <p:cNvPicPr>
            <a:picLocks noChangeAspect="1"/>
          </p:cNvPicPr>
          <p:nvPr/>
        </p:nvPicPr>
        <p:blipFill>
          <a:blip r:embed="rId4"/>
          <a:stretch>
            <a:fillRect/>
          </a:stretch>
        </p:blipFill>
        <p:spPr>
          <a:xfrm>
            <a:off x="6096000" y="309477"/>
            <a:ext cx="3020823" cy="1894880"/>
          </a:xfrm>
          <a:prstGeom prst="rect">
            <a:avLst/>
          </a:prstGeom>
        </p:spPr>
      </p:pic>
    </p:spTree>
    <p:extLst>
      <p:ext uri="{BB962C8B-B14F-4D97-AF65-F5344CB8AC3E}">
        <p14:creationId xmlns:p14="http://schemas.microsoft.com/office/powerpoint/2010/main" val="30380953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a:extLst>
              <a:ext uri="{FF2B5EF4-FFF2-40B4-BE49-F238E27FC236}">
                <a16:creationId xmlns:a16="http://schemas.microsoft.com/office/drawing/2014/main" id="{C13BD4FC-B687-8C42-8E23-79BD89A90FD0}"/>
              </a:ext>
            </a:extLst>
          </p:cNvPr>
          <p:cNvGraphicFramePr>
            <a:graphicFrameLocks noGrp="1"/>
          </p:cNvGraphicFramePr>
          <p:nvPr>
            <p:ph idx="1"/>
            <p:extLst>
              <p:ext uri="{D42A27DB-BD31-4B8C-83A1-F6EECF244321}">
                <p14:modId xmlns:p14="http://schemas.microsoft.com/office/powerpoint/2010/main" val="928878713"/>
              </p:ext>
            </p:extLst>
          </p:nvPr>
        </p:nvGraphicFramePr>
        <p:xfrm>
          <a:off x="838200" y="1134808"/>
          <a:ext cx="8349369" cy="4853088"/>
        </p:xfrm>
        <a:graphic>
          <a:graphicData uri="http://schemas.openxmlformats.org/drawingml/2006/table">
            <a:tbl>
              <a:tblPr/>
              <a:tblGrid>
                <a:gridCol w="2783123">
                  <a:extLst>
                    <a:ext uri="{9D8B030D-6E8A-4147-A177-3AD203B41FA5}">
                      <a16:colId xmlns:a16="http://schemas.microsoft.com/office/drawing/2014/main" val="3195821518"/>
                    </a:ext>
                  </a:extLst>
                </a:gridCol>
                <a:gridCol w="2783123">
                  <a:extLst>
                    <a:ext uri="{9D8B030D-6E8A-4147-A177-3AD203B41FA5}">
                      <a16:colId xmlns:a16="http://schemas.microsoft.com/office/drawing/2014/main" val="198813838"/>
                    </a:ext>
                  </a:extLst>
                </a:gridCol>
                <a:gridCol w="2783123">
                  <a:extLst>
                    <a:ext uri="{9D8B030D-6E8A-4147-A177-3AD203B41FA5}">
                      <a16:colId xmlns:a16="http://schemas.microsoft.com/office/drawing/2014/main" val="3489717395"/>
                    </a:ext>
                  </a:extLst>
                </a:gridCol>
              </a:tblGrid>
              <a:tr h="362787">
                <a:tc>
                  <a:txBody>
                    <a:bodyPr/>
                    <a:lstStyle/>
                    <a:p>
                      <a:pPr algn="l" fontAlgn="t"/>
                      <a:r>
                        <a:rPr lang="en-GB">
                          <a:effectLst/>
                        </a:rPr>
                        <a:t>Interface</a:t>
                      </a:r>
                    </a:p>
                  </a:txBody>
                  <a:tcPr marL="66675" marR="28575" marT="76200" marB="28575">
                    <a:lnL w="9525" cap="flat" cmpd="sng" algn="ctr">
                      <a:solidFill>
                        <a:srgbClr val="EEEEEE"/>
                      </a:solidFill>
                      <a:prstDash val="solid"/>
                      <a:round/>
                      <a:headEnd type="none" w="med" len="med"/>
                      <a:tailEnd type="none" w="med" len="med"/>
                    </a:lnL>
                    <a:lnR w="9525" cap="flat" cmpd="sng" algn="ctr">
                      <a:solidFill>
                        <a:srgbClr val="EEEEEE"/>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DEE3E9"/>
                    </a:solidFill>
                  </a:tcPr>
                </a:tc>
                <a:tc>
                  <a:txBody>
                    <a:bodyPr/>
                    <a:lstStyle/>
                    <a:p>
                      <a:pPr algn="l" fontAlgn="t"/>
                      <a:r>
                        <a:rPr lang="en-GB">
                          <a:effectLst/>
                        </a:rPr>
                        <a:t>Function Descriptor</a:t>
                      </a:r>
                    </a:p>
                  </a:txBody>
                  <a:tcPr marL="66675" marR="28575" marT="76200" marB="28575">
                    <a:lnL w="9525" cap="flat" cmpd="sng" algn="ctr">
                      <a:solidFill>
                        <a:srgbClr val="EEEEEE"/>
                      </a:solidFill>
                      <a:prstDash val="solid"/>
                      <a:round/>
                      <a:headEnd type="none" w="med" len="med"/>
                      <a:tailEnd type="none" w="med" len="med"/>
                    </a:lnL>
                    <a:lnR w="9525" cap="flat" cmpd="sng" algn="ctr">
                      <a:solidFill>
                        <a:srgbClr val="EEEEEE"/>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DEE3E9"/>
                    </a:solidFill>
                  </a:tcPr>
                </a:tc>
                <a:tc>
                  <a:txBody>
                    <a:bodyPr/>
                    <a:lstStyle/>
                    <a:p>
                      <a:pPr algn="l" fontAlgn="t"/>
                      <a:r>
                        <a:rPr lang="en-GB">
                          <a:effectLst/>
                        </a:rPr>
                        <a:t>Description</a:t>
                      </a:r>
                    </a:p>
                  </a:txBody>
                  <a:tcPr marL="66675" marR="28575" marT="76200" marB="28575">
                    <a:lnL w="9525" cap="flat" cmpd="sng" algn="ctr">
                      <a:solidFill>
                        <a:srgbClr val="EEEEEE"/>
                      </a:solidFill>
                      <a:prstDash val="solid"/>
                      <a:round/>
                      <a:headEnd type="none" w="med" len="med"/>
                      <a:tailEnd type="none" w="med" len="med"/>
                    </a:lnL>
                    <a:lnR w="9525" cap="flat" cmpd="sng" algn="ctr">
                      <a:solidFill>
                        <a:srgbClr val="EEEEEE"/>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DEE3E9"/>
                    </a:solidFill>
                  </a:tcPr>
                </a:tc>
                <a:extLst>
                  <a:ext uri="{0D108BD9-81ED-4DB2-BD59-A6C34878D82A}">
                    <a16:rowId xmlns:a16="http://schemas.microsoft.com/office/drawing/2014/main" val="1203307713"/>
                  </a:ext>
                </a:extLst>
              </a:tr>
              <a:tr h="1092705">
                <a:tc>
                  <a:txBody>
                    <a:bodyPr/>
                    <a:lstStyle/>
                    <a:p>
                      <a:pPr fontAlgn="t"/>
                      <a:r>
                        <a:rPr lang="en-GB" b="1" u="none" strike="noStrike">
                          <a:solidFill>
                            <a:srgbClr val="4A6782"/>
                          </a:solidFill>
                          <a:effectLst/>
                          <a:latin typeface="inherit"/>
                          <a:hlinkClick r:id="rId3" tooltip="interface in java.util.function"/>
                        </a:rPr>
                        <a:t>Consumer</a:t>
                      </a:r>
                      <a:r>
                        <a:rPr lang="en-GB">
                          <a:effectLst/>
                        </a:rPr>
                        <a:t>&lt;T&gt;</a:t>
                      </a:r>
                    </a:p>
                  </a:txBody>
                  <a:tcPr marL="95250" marT="76200" marB="28575">
                    <a:lnL w="9525" cap="flat" cmpd="sng" algn="ctr">
                      <a:solidFill>
                        <a:srgbClr val="EEEEEE"/>
                      </a:solidFill>
                      <a:prstDash val="solid"/>
                      <a:round/>
                      <a:headEnd type="none" w="med" len="med"/>
                      <a:tailEnd type="none" w="med" len="med"/>
                    </a:lnL>
                    <a:lnR w="9525" cap="flat" cmpd="sng" algn="ctr">
                      <a:solidFill>
                        <a:srgbClr val="EEEEEE"/>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F"/>
                    </a:solidFill>
                  </a:tcPr>
                </a:tc>
                <a:tc>
                  <a:txBody>
                    <a:bodyPr/>
                    <a:lstStyle/>
                    <a:p>
                      <a:pPr fontAlgn="base"/>
                      <a:r>
                        <a:rPr lang="en-GB">
                          <a:solidFill>
                            <a:srgbClr val="474747"/>
                          </a:solidFill>
                          <a:effectLst/>
                          <a:latin typeface="DejaVu Serif"/>
                        </a:rPr>
                        <a:t>T -&gt; void</a:t>
                      </a:r>
                    </a:p>
                  </a:txBody>
                  <a:tcPr marL="95250" marT="76200" marB="28575">
                    <a:lnL w="9525" cap="flat" cmpd="sng" algn="ctr">
                      <a:solidFill>
                        <a:srgbClr val="EEEEEE"/>
                      </a:solidFill>
                      <a:prstDash val="solid"/>
                      <a:round/>
                      <a:headEnd type="none" w="med" len="med"/>
                      <a:tailEnd type="none" w="med" len="med"/>
                    </a:lnL>
                    <a:lnR w="9525" cap="flat" cmpd="sng" algn="ctr">
                      <a:solidFill>
                        <a:srgbClr val="EEEEEE"/>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F"/>
                    </a:solidFill>
                  </a:tcPr>
                </a:tc>
                <a:tc>
                  <a:txBody>
                    <a:bodyPr/>
                    <a:lstStyle/>
                    <a:p>
                      <a:pPr fontAlgn="base"/>
                      <a:r>
                        <a:rPr lang="en-GB">
                          <a:solidFill>
                            <a:srgbClr val="474747"/>
                          </a:solidFill>
                          <a:effectLst/>
                          <a:latin typeface="DejaVu Serif"/>
                        </a:rPr>
                        <a:t>Represents an operation that accepts a single input argument and returns no result.</a:t>
                      </a:r>
                    </a:p>
                  </a:txBody>
                  <a:tcPr marL="95250" marT="76200" marB="28575">
                    <a:lnL w="9525" cap="flat" cmpd="sng" algn="ctr">
                      <a:solidFill>
                        <a:srgbClr val="EEEEEE"/>
                      </a:solidFill>
                      <a:prstDash val="solid"/>
                      <a:round/>
                      <a:headEnd type="none" w="med" len="med"/>
                      <a:tailEnd type="none" w="med" len="med"/>
                    </a:lnL>
                    <a:lnR w="9525" cap="flat" cmpd="sng" algn="ctr">
                      <a:solidFill>
                        <a:srgbClr val="EEEEEE"/>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F"/>
                    </a:solidFill>
                  </a:tcPr>
                </a:tc>
                <a:extLst>
                  <a:ext uri="{0D108BD9-81ED-4DB2-BD59-A6C34878D82A}">
                    <a16:rowId xmlns:a16="http://schemas.microsoft.com/office/drawing/2014/main" val="2404671939"/>
                  </a:ext>
                </a:extLst>
              </a:tr>
              <a:tr h="849399">
                <a:tc>
                  <a:txBody>
                    <a:bodyPr/>
                    <a:lstStyle/>
                    <a:p>
                      <a:pPr fontAlgn="t"/>
                      <a:r>
                        <a:rPr lang="en-GB" b="1" u="none" strike="noStrike">
                          <a:solidFill>
                            <a:srgbClr val="4A6782"/>
                          </a:solidFill>
                          <a:effectLst/>
                          <a:latin typeface="inherit"/>
                          <a:hlinkClick r:id="rId4" tooltip="interface in java.util.function"/>
                        </a:rPr>
                        <a:t>Function</a:t>
                      </a:r>
                      <a:r>
                        <a:rPr lang="en-GB">
                          <a:effectLst/>
                        </a:rPr>
                        <a:t>&lt;T, R&gt;</a:t>
                      </a:r>
                    </a:p>
                  </a:txBody>
                  <a:tcPr marL="95250" marT="76200" marB="28575">
                    <a:lnL w="9525" cap="flat" cmpd="sng" algn="ctr">
                      <a:solidFill>
                        <a:srgbClr val="EEEEEE"/>
                      </a:solidFill>
                      <a:prstDash val="solid"/>
                      <a:round/>
                      <a:headEnd type="none" w="med" len="med"/>
                      <a:tailEnd type="none" w="med" len="med"/>
                    </a:lnL>
                    <a:lnR w="9525" cap="flat" cmpd="sng" algn="ctr">
                      <a:solidFill>
                        <a:srgbClr val="EEEEEE"/>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fontAlgn="base"/>
                      <a:r>
                        <a:rPr lang="en-GB" dirty="0">
                          <a:solidFill>
                            <a:srgbClr val="474747"/>
                          </a:solidFill>
                          <a:effectLst/>
                          <a:latin typeface="DejaVu Serif"/>
                        </a:rPr>
                        <a:t>T -&gt; R</a:t>
                      </a:r>
                    </a:p>
                  </a:txBody>
                  <a:tcPr marL="95250" marT="76200" marB="28575">
                    <a:lnL w="9525" cap="flat" cmpd="sng" algn="ctr">
                      <a:solidFill>
                        <a:srgbClr val="EEEEEE"/>
                      </a:solidFill>
                      <a:prstDash val="solid"/>
                      <a:round/>
                      <a:headEnd type="none" w="med" len="med"/>
                      <a:tailEnd type="none" w="med" len="med"/>
                    </a:lnL>
                    <a:lnR w="9525" cap="flat" cmpd="sng" algn="ctr">
                      <a:solidFill>
                        <a:srgbClr val="EEEEEE"/>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fontAlgn="base"/>
                      <a:r>
                        <a:rPr lang="en-GB">
                          <a:solidFill>
                            <a:srgbClr val="474747"/>
                          </a:solidFill>
                          <a:effectLst/>
                          <a:latin typeface="DejaVu Serif"/>
                        </a:rPr>
                        <a:t>Represents a function that accepts one argument and produces a result.</a:t>
                      </a:r>
                    </a:p>
                  </a:txBody>
                  <a:tcPr marL="95250" marT="76200" marB="28575">
                    <a:lnL w="9525" cap="flat" cmpd="sng" algn="ctr">
                      <a:solidFill>
                        <a:srgbClr val="EEEEEE"/>
                      </a:solidFill>
                      <a:prstDash val="solid"/>
                      <a:round/>
                      <a:headEnd type="none" w="med" len="med"/>
                      <a:tailEnd type="none" w="med" len="med"/>
                    </a:lnL>
                    <a:lnR w="9525" cap="flat" cmpd="sng" algn="ctr">
                      <a:solidFill>
                        <a:srgbClr val="EEEEEE"/>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779095567"/>
                  </a:ext>
                </a:extLst>
              </a:tr>
              <a:tr h="849399">
                <a:tc>
                  <a:txBody>
                    <a:bodyPr/>
                    <a:lstStyle/>
                    <a:p>
                      <a:pPr fontAlgn="t"/>
                      <a:r>
                        <a:rPr lang="en-GB" b="1" u="none" strike="noStrike">
                          <a:solidFill>
                            <a:srgbClr val="4A6782"/>
                          </a:solidFill>
                          <a:effectLst/>
                          <a:latin typeface="inherit"/>
                          <a:hlinkClick r:id="rId5" tooltip="interface in java.util.function"/>
                        </a:rPr>
                        <a:t>Predicate</a:t>
                      </a:r>
                      <a:r>
                        <a:rPr lang="en-GB">
                          <a:effectLst/>
                        </a:rPr>
                        <a:t>&lt;T&gt;</a:t>
                      </a:r>
                    </a:p>
                  </a:txBody>
                  <a:tcPr marL="95250" marT="76200" marB="28575">
                    <a:lnL w="9525" cap="flat" cmpd="sng" algn="ctr">
                      <a:solidFill>
                        <a:srgbClr val="EEEEEE"/>
                      </a:solidFill>
                      <a:prstDash val="solid"/>
                      <a:round/>
                      <a:headEnd type="none" w="med" len="med"/>
                      <a:tailEnd type="none" w="med" len="med"/>
                    </a:lnL>
                    <a:lnR w="9525" cap="flat" cmpd="sng" algn="ctr">
                      <a:solidFill>
                        <a:srgbClr val="EEEEEE"/>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F"/>
                    </a:solidFill>
                  </a:tcPr>
                </a:tc>
                <a:tc>
                  <a:txBody>
                    <a:bodyPr/>
                    <a:lstStyle/>
                    <a:p>
                      <a:pPr fontAlgn="base"/>
                      <a:r>
                        <a:rPr lang="en-GB">
                          <a:solidFill>
                            <a:srgbClr val="474747"/>
                          </a:solidFill>
                          <a:effectLst/>
                          <a:latin typeface="DejaVu Serif"/>
                        </a:rPr>
                        <a:t>T -&gt; boolean</a:t>
                      </a:r>
                    </a:p>
                  </a:txBody>
                  <a:tcPr marL="95250" marT="76200" marB="28575">
                    <a:lnL w="9525" cap="flat" cmpd="sng" algn="ctr">
                      <a:solidFill>
                        <a:srgbClr val="EEEEEE"/>
                      </a:solidFill>
                      <a:prstDash val="solid"/>
                      <a:round/>
                      <a:headEnd type="none" w="med" len="med"/>
                      <a:tailEnd type="none" w="med" len="med"/>
                    </a:lnL>
                    <a:lnR w="9525" cap="flat" cmpd="sng" algn="ctr">
                      <a:solidFill>
                        <a:srgbClr val="EEEEEE"/>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F"/>
                    </a:solidFill>
                  </a:tcPr>
                </a:tc>
                <a:tc>
                  <a:txBody>
                    <a:bodyPr/>
                    <a:lstStyle/>
                    <a:p>
                      <a:pPr fontAlgn="base"/>
                      <a:r>
                        <a:rPr lang="en-GB" dirty="0">
                          <a:solidFill>
                            <a:srgbClr val="474747"/>
                          </a:solidFill>
                          <a:effectLst/>
                          <a:latin typeface="DejaVu Serif"/>
                        </a:rPr>
                        <a:t>Represents a predicate (</a:t>
                      </a:r>
                      <a:r>
                        <a:rPr lang="en-GB" dirty="0" err="1">
                          <a:solidFill>
                            <a:srgbClr val="474747"/>
                          </a:solidFill>
                          <a:effectLst/>
                          <a:latin typeface="DejaVu Serif"/>
                        </a:rPr>
                        <a:t>boolean</a:t>
                      </a:r>
                      <a:r>
                        <a:rPr lang="en-GB" dirty="0">
                          <a:solidFill>
                            <a:srgbClr val="474747"/>
                          </a:solidFill>
                          <a:effectLst/>
                          <a:latin typeface="DejaVu Serif"/>
                        </a:rPr>
                        <a:t>-valued function) of one argument.</a:t>
                      </a:r>
                    </a:p>
                  </a:txBody>
                  <a:tcPr marL="95250" marT="76200" marB="28575">
                    <a:lnL w="9525" cap="flat" cmpd="sng" algn="ctr">
                      <a:solidFill>
                        <a:srgbClr val="EEEEEE"/>
                      </a:solidFill>
                      <a:prstDash val="solid"/>
                      <a:round/>
                      <a:headEnd type="none" w="med" len="med"/>
                      <a:tailEnd type="none" w="med" len="med"/>
                    </a:lnL>
                    <a:lnR w="9525" cap="flat" cmpd="sng" algn="ctr">
                      <a:solidFill>
                        <a:srgbClr val="EEEEEE"/>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F"/>
                    </a:solidFill>
                  </a:tcPr>
                </a:tc>
                <a:extLst>
                  <a:ext uri="{0D108BD9-81ED-4DB2-BD59-A6C34878D82A}">
                    <a16:rowId xmlns:a16="http://schemas.microsoft.com/office/drawing/2014/main" val="3700950329"/>
                  </a:ext>
                </a:extLst>
              </a:tr>
              <a:tr h="606093">
                <a:tc>
                  <a:txBody>
                    <a:bodyPr/>
                    <a:lstStyle/>
                    <a:p>
                      <a:pPr fontAlgn="t"/>
                      <a:r>
                        <a:rPr lang="en-GB" b="1" u="none" strike="noStrike">
                          <a:solidFill>
                            <a:srgbClr val="4A6782"/>
                          </a:solidFill>
                          <a:effectLst/>
                          <a:latin typeface="inherit"/>
                          <a:hlinkClick r:id="rId6" tooltip="interface in java.util.function"/>
                        </a:rPr>
                        <a:t>Supplier</a:t>
                      </a:r>
                      <a:r>
                        <a:rPr lang="en-GB">
                          <a:effectLst/>
                        </a:rPr>
                        <a:t>&lt;T&gt;</a:t>
                      </a:r>
                    </a:p>
                  </a:txBody>
                  <a:tcPr marL="95250" marT="76200" marB="28575">
                    <a:lnL w="9525" cap="flat" cmpd="sng" algn="ctr">
                      <a:solidFill>
                        <a:srgbClr val="EEEEEE"/>
                      </a:solidFill>
                      <a:prstDash val="solid"/>
                      <a:round/>
                      <a:headEnd type="none" w="med" len="med"/>
                      <a:tailEnd type="none" w="med" len="med"/>
                    </a:lnL>
                    <a:lnR w="9525" cap="flat" cmpd="sng" algn="ctr">
                      <a:solidFill>
                        <a:srgbClr val="EEEEEE"/>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fontAlgn="base"/>
                      <a:r>
                        <a:rPr lang="en-GB">
                          <a:solidFill>
                            <a:srgbClr val="474747"/>
                          </a:solidFill>
                          <a:effectLst/>
                          <a:latin typeface="DejaVu Serif"/>
                        </a:rPr>
                        <a:t>() -&gt; T</a:t>
                      </a:r>
                    </a:p>
                  </a:txBody>
                  <a:tcPr marL="95250" marT="76200" marB="28575">
                    <a:lnL w="9525" cap="flat" cmpd="sng" algn="ctr">
                      <a:solidFill>
                        <a:srgbClr val="EEEEEE"/>
                      </a:solidFill>
                      <a:prstDash val="solid"/>
                      <a:round/>
                      <a:headEnd type="none" w="med" len="med"/>
                      <a:tailEnd type="none" w="med" len="med"/>
                    </a:lnL>
                    <a:lnR w="9525" cap="flat" cmpd="sng" algn="ctr">
                      <a:solidFill>
                        <a:srgbClr val="EEEEEE"/>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fontAlgn="base"/>
                      <a:r>
                        <a:rPr lang="en-GB">
                          <a:solidFill>
                            <a:srgbClr val="474747"/>
                          </a:solidFill>
                          <a:effectLst/>
                          <a:latin typeface="DejaVu Serif"/>
                        </a:rPr>
                        <a:t>Represents a supplier of results.</a:t>
                      </a:r>
                    </a:p>
                  </a:txBody>
                  <a:tcPr marL="95250" marT="76200" marB="28575">
                    <a:lnL w="9525" cap="flat" cmpd="sng" algn="ctr">
                      <a:solidFill>
                        <a:srgbClr val="EEEEEE"/>
                      </a:solidFill>
                      <a:prstDash val="solid"/>
                      <a:round/>
                      <a:headEnd type="none" w="med" len="med"/>
                      <a:tailEnd type="none" w="med" len="med"/>
                    </a:lnL>
                    <a:lnR w="9525" cap="flat" cmpd="sng" algn="ctr">
                      <a:solidFill>
                        <a:srgbClr val="EEEEEE"/>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4241391213"/>
                  </a:ext>
                </a:extLst>
              </a:tr>
              <a:tr h="1092705">
                <a:tc>
                  <a:txBody>
                    <a:bodyPr/>
                    <a:lstStyle/>
                    <a:p>
                      <a:pPr fontAlgn="t"/>
                      <a:r>
                        <a:rPr lang="en-GB" b="1" u="none" strike="noStrike">
                          <a:solidFill>
                            <a:srgbClr val="4A6782"/>
                          </a:solidFill>
                          <a:effectLst/>
                          <a:latin typeface="inherit"/>
                          <a:hlinkClick r:id="rId7" tooltip="interface in java.util.function"/>
                        </a:rPr>
                        <a:t>UnaryOperator</a:t>
                      </a:r>
                      <a:r>
                        <a:rPr lang="en-GB">
                          <a:effectLst/>
                        </a:rPr>
                        <a:t>&lt;T&gt;</a:t>
                      </a:r>
                    </a:p>
                  </a:txBody>
                  <a:tcPr marL="95250" marT="76200" marB="28575">
                    <a:lnL w="9525" cap="flat" cmpd="sng" algn="ctr">
                      <a:solidFill>
                        <a:srgbClr val="EEEEEE"/>
                      </a:solidFill>
                      <a:prstDash val="solid"/>
                      <a:round/>
                      <a:headEnd type="none" w="med" len="med"/>
                      <a:tailEnd type="none" w="med" len="med"/>
                    </a:lnL>
                    <a:lnR w="9525" cap="flat" cmpd="sng" algn="ctr">
                      <a:solidFill>
                        <a:srgbClr val="EEEEEE"/>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EEEEEF"/>
                    </a:solidFill>
                  </a:tcPr>
                </a:tc>
                <a:tc>
                  <a:txBody>
                    <a:bodyPr/>
                    <a:lstStyle/>
                    <a:p>
                      <a:pPr fontAlgn="base"/>
                      <a:r>
                        <a:rPr lang="en-GB">
                          <a:solidFill>
                            <a:srgbClr val="474747"/>
                          </a:solidFill>
                          <a:effectLst/>
                          <a:latin typeface="DejaVu Serif"/>
                        </a:rPr>
                        <a:t>T -&gt; T</a:t>
                      </a:r>
                    </a:p>
                  </a:txBody>
                  <a:tcPr marL="95250" marT="76200" marB="28575">
                    <a:lnL w="9525" cap="flat" cmpd="sng" algn="ctr">
                      <a:solidFill>
                        <a:srgbClr val="EEEEEE"/>
                      </a:solidFill>
                      <a:prstDash val="solid"/>
                      <a:round/>
                      <a:headEnd type="none" w="med" len="med"/>
                      <a:tailEnd type="none" w="med" len="med"/>
                    </a:lnL>
                    <a:lnR w="9525" cap="flat" cmpd="sng" algn="ctr">
                      <a:solidFill>
                        <a:srgbClr val="EEEEEE"/>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EEEEEF"/>
                    </a:solidFill>
                  </a:tcPr>
                </a:tc>
                <a:tc>
                  <a:txBody>
                    <a:bodyPr/>
                    <a:lstStyle/>
                    <a:p>
                      <a:pPr fontAlgn="base"/>
                      <a:r>
                        <a:rPr lang="en-GB" dirty="0">
                          <a:solidFill>
                            <a:srgbClr val="474747"/>
                          </a:solidFill>
                          <a:effectLst/>
                          <a:latin typeface="DejaVu Serif"/>
                        </a:rPr>
                        <a:t>Represents an operation on a single operand that produces a result of the same type as its operand.</a:t>
                      </a:r>
                    </a:p>
                  </a:txBody>
                  <a:tcPr marL="95250" marT="76200" marB="28575">
                    <a:lnL w="9525" cap="flat" cmpd="sng" algn="ctr">
                      <a:solidFill>
                        <a:srgbClr val="EEEEEE"/>
                      </a:solidFill>
                      <a:prstDash val="solid"/>
                      <a:round/>
                      <a:headEnd type="none" w="med" len="med"/>
                      <a:tailEnd type="none" w="med" len="med"/>
                    </a:lnL>
                    <a:lnR w="9525" cap="flat" cmpd="sng" algn="ctr">
                      <a:solidFill>
                        <a:srgbClr val="EEEEEE"/>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EEEEEE"/>
                      </a:solidFill>
                      <a:prstDash val="solid"/>
                      <a:round/>
                      <a:headEnd type="none" w="med" len="med"/>
                      <a:tailEnd type="none" w="med" len="med"/>
                    </a:lnB>
                    <a:solidFill>
                      <a:srgbClr val="EEEEEF"/>
                    </a:solidFill>
                  </a:tcPr>
                </a:tc>
                <a:extLst>
                  <a:ext uri="{0D108BD9-81ED-4DB2-BD59-A6C34878D82A}">
                    <a16:rowId xmlns:a16="http://schemas.microsoft.com/office/drawing/2014/main" val="3685804424"/>
                  </a:ext>
                </a:extLst>
              </a:tr>
            </a:tbl>
          </a:graphicData>
        </a:graphic>
      </p:graphicFrame>
      <p:sp>
        <p:nvSpPr>
          <p:cNvPr id="3" name="Title 2">
            <a:extLst>
              <a:ext uri="{FF2B5EF4-FFF2-40B4-BE49-F238E27FC236}">
                <a16:creationId xmlns:a16="http://schemas.microsoft.com/office/drawing/2014/main" id="{81CD9161-08E7-1041-B39B-0019356472EC}"/>
              </a:ext>
            </a:extLst>
          </p:cNvPr>
          <p:cNvSpPr>
            <a:spLocks noGrp="1"/>
          </p:cNvSpPr>
          <p:nvPr>
            <p:ph type="title"/>
          </p:nvPr>
        </p:nvSpPr>
        <p:spPr/>
        <p:txBody>
          <a:bodyPr/>
          <a:lstStyle/>
          <a:p>
            <a:r>
              <a:rPr lang="en-RO" dirty="0"/>
              <a:t>java.util.function package</a:t>
            </a:r>
          </a:p>
        </p:txBody>
      </p:sp>
      <p:sp>
        <p:nvSpPr>
          <p:cNvPr id="4" name="Slide Number Placeholder 3">
            <a:extLst>
              <a:ext uri="{FF2B5EF4-FFF2-40B4-BE49-F238E27FC236}">
                <a16:creationId xmlns:a16="http://schemas.microsoft.com/office/drawing/2014/main" id="{A7031A76-B0B5-DA4A-A28B-35BA76E2AE6C}"/>
              </a:ext>
            </a:extLst>
          </p:cNvPr>
          <p:cNvSpPr>
            <a:spLocks noGrp="1"/>
          </p:cNvSpPr>
          <p:nvPr>
            <p:ph type="sldNum" sz="quarter" idx="11"/>
          </p:nvPr>
        </p:nvSpPr>
        <p:spPr/>
        <p:txBody>
          <a:bodyPr/>
          <a:lstStyle/>
          <a:p>
            <a:fld id="{DDD2A080-DA64-4F5C-9131-47EB793B4410}" type="slidenum">
              <a:rPr lang="en-GB" noProof="0" smtClean="0"/>
              <a:pPr/>
              <a:t>24</a:t>
            </a:fld>
            <a:endParaRPr lang="en-GB" noProof="0" dirty="0"/>
          </a:p>
        </p:txBody>
      </p:sp>
      <p:sp>
        <p:nvSpPr>
          <p:cNvPr id="6" name="Rectangle 1">
            <a:extLst>
              <a:ext uri="{FF2B5EF4-FFF2-40B4-BE49-F238E27FC236}">
                <a16:creationId xmlns:a16="http://schemas.microsoft.com/office/drawing/2014/main" id="{ADA2C62F-07CC-8C4E-B547-6A42363AAABC}"/>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RO" altLang="en-RO" sz="1800" b="0" i="0" u="none" strike="noStrike" cap="none" normalizeH="0" baseline="0">
                <a:ln>
                  <a:noFill/>
                </a:ln>
                <a:solidFill>
                  <a:schemeClr val="tx1"/>
                </a:solidFill>
                <a:effectLst/>
                <a:latin typeface="Arial" panose="020B0604020202020204" pitchFamily="34" charset="0"/>
              </a:rPr>
            </a:br>
            <a:endParaRPr kumimoji="0" lang="en-RO" altLang="en-RO"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9789990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79E8996-3E4C-8044-89DD-969ABE5E7336}"/>
              </a:ext>
            </a:extLst>
          </p:cNvPr>
          <p:cNvSpPr>
            <a:spLocks noGrp="1"/>
          </p:cNvSpPr>
          <p:nvPr>
            <p:ph idx="1"/>
          </p:nvPr>
        </p:nvSpPr>
        <p:spPr>
          <a:xfrm>
            <a:off x="845575" y="1278384"/>
            <a:ext cx="4457945" cy="4922391"/>
          </a:xfrm>
        </p:spPr>
        <p:txBody>
          <a:bodyPr/>
          <a:lstStyle/>
          <a:p>
            <a:pPr algn="just"/>
            <a:r>
              <a:rPr lang="en-GB" b="1" dirty="0"/>
              <a:t>Function&lt;T, R&gt;</a:t>
            </a:r>
            <a:r>
              <a:rPr lang="en-GB" dirty="0"/>
              <a:t> is a built-in functional interface included in Java SE 8 in the </a:t>
            </a:r>
            <a:r>
              <a:rPr lang="en-GB" dirty="0" err="1"/>
              <a:t>java.util.function</a:t>
            </a:r>
            <a:r>
              <a:rPr lang="en-GB" dirty="0"/>
              <a:t> package. The main purpose of this interface is mapping scenarios - when an object of one type is taken as input and it is converted (or mapped) to another type. The most common case for using the Function interface is in streams where the map function of a stream accepts an instance of Function to convert the stream of one type to a stream of another type.</a:t>
            </a:r>
            <a:endParaRPr lang="en-RO" dirty="0"/>
          </a:p>
        </p:txBody>
      </p:sp>
      <p:sp>
        <p:nvSpPr>
          <p:cNvPr id="3" name="Title 2">
            <a:extLst>
              <a:ext uri="{FF2B5EF4-FFF2-40B4-BE49-F238E27FC236}">
                <a16:creationId xmlns:a16="http://schemas.microsoft.com/office/drawing/2014/main" id="{CBDE3DC2-F4BF-0848-AD13-B17C2A23C0EE}"/>
              </a:ext>
            </a:extLst>
          </p:cNvPr>
          <p:cNvSpPr>
            <a:spLocks noGrp="1"/>
          </p:cNvSpPr>
          <p:nvPr>
            <p:ph type="title"/>
          </p:nvPr>
        </p:nvSpPr>
        <p:spPr/>
        <p:txBody>
          <a:bodyPr/>
          <a:lstStyle/>
          <a:p>
            <a:r>
              <a:rPr lang="en-RO" dirty="0"/>
              <a:t>Function interface</a:t>
            </a:r>
          </a:p>
        </p:txBody>
      </p:sp>
      <p:sp>
        <p:nvSpPr>
          <p:cNvPr id="4" name="Slide Number Placeholder 3">
            <a:extLst>
              <a:ext uri="{FF2B5EF4-FFF2-40B4-BE49-F238E27FC236}">
                <a16:creationId xmlns:a16="http://schemas.microsoft.com/office/drawing/2014/main" id="{B584FEDB-9D04-4E4C-BBFE-BC1CD9D39CEF}"/>
              </a:ext>
            </a:extLst>
          </p:cNvPr>
          <p:cNvSpPr>
            <a:spLocks noGrp="1"/>
          </p:cNvSpPr>
          <p:nvPr>
            <p:ph type="sldNum" sz="quarter" idx="11"/>
          </p:nvPr>
        </p:nvSpPr>
        <p:spPr/>
        <p:txBody>
          <a:bodyPr/>
          <a:lstStyle/>
          <a:p>
            <a:fld id="{DDD2A080-DA64-4F5C-9131-47EB793B4410}" type="slidenum">
              <a:rPr lang="en-GB" noProof="0" smtClean="0"/>
              <a:pPr/>
              <a:t>25</a:t>
            </a:fld>
            <a:endParaRPr lang="en-GB" noProof="0" dirty="0"/>
          </a:p>
        </p:txBody>
      </p:sp>
      <p:pic>
        <p:nvPicPr>
          <p:cNvPr id="11266" name="Picture 2" descr="Function Interface Photo">
            <a:extLst>
              <a:ext uri="{FF2B5EF4-FFF2-40B4-BE49-F238E27FC236}">
                <a16:creationId xmlns:a16="http://schemas.microsoft.com/office/drawing/2014/main" id="{AC418CE7-11C7-7D42-86BC-E0F3EA28F6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69232" y="280733"/>
            <a:ext cx="3556000" cy="25400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B7EA67C7-14E1-444C-A495-E62EADA6B2DC}"/>
              </a:ext>
            </a:extLst>
          </p:cNvPr>
          <p:cNvPicPr>
            <a:picLocks noChangeAspect="1"/>
          </p:cNvPicPr>
          <p:nvPr/>
        </p:nvPicPr>
        <p:blipFill>
          <a:blip r:embed="rId3"/>
          <a:stretch>
            <a:fillRect/>
          </a:stretch>
        </p:blipFill>
        <p:spPr>
          <a:xfrm>
            <a:off x="6429432" y="2695575"/>
            <a:ext cx="5435600" cy="3505200"/>
          </a:xfrm>
          <a:prstGeom prst="rect">
            <a:avLst/>
          </a:prstGeom>
        </p:spPr>
      </p:pic>
    </p:spTree>
    <p:extLst>
      <p:ext uri="{BB962C8B-B14F-4D97-AF65-F5344CB8AC3E}">
        <p14:creationId xmlns:p14="http://schemas.microsoft.com/office/powerpoint/2010/main" val="36917964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547F74C-71DD-0F47-A5BF-3CD874A8310D}"/>
              </a:ext>
            </a:extLst>
          </p:cNvPr>
          <p:cNvPicPr>
            <a:picLocks noChangeAspect="1"/>
          </p:cNvPicPr>
          <p:nvPr/>
        </p:nvPicPr>
        <p:blipFill>
          <a:blip r:embed="rId3"/>
          <a:stretch>
            <a:fillRect/>
          </a:stretch>
        </p:blipFill>
        <p:spPr>
          <a:xfrm>
            <a:off x="530624" y="3565407"/>
            <a:ext cx="10111057" cy="3564147"/>
          </a:xfrm>
          <a:prstGeom prst="rect">
            <a:avLst/>
          </a:prstGeom>
          <a:noFill/>
        </p:spPr>
      </p:pic>
      <p:pic>
        <p:nvPicPr>
          <p:cNvPr id="5" name="Picture 4">
            <a:extLst>
              <a:ext uri="{FF2B5EF4-FFF2-40B4-BE49-F238E27FC236}">
                <a16:creationId xmlns:a16="http://schemas.microsoft.com/office/drawing/2014/main" id="{DF7DA51B-B8C2-494A-8B4A-77A97CEAFE2A}"/>
              </a:ext>
            </a:extLst>
          </p:cNvPr>
          <p:cNvPicPr>
            <a:picLocks noChangeAspect="1"/>
          </p:cNvPicPr>
          <p:nvPr/>
        </p:nvPicPr>
        <p:blipFill>
          <a:blip r:embed="rId4"/>
          <a:stretch>
            <a:fillRect/>
          </a:stretch>
        </p:blipFill>
        <p:spPr>
          <a:xfrm>
            <a:off x="2031769" y="-584117"/>
            <a:ext cx="5948450" cy="5442831"/>
          </a:xfrm>
          <a:prstGeom prst="rect">
            <a:avLst/>
          </a:prstGeom>
          <a:noFill/>
        </p:spPr>
      </p:pic>
      <p:sp>
        <p:nvSpPr>
          <p:cNvPr id="4" name="Slide Number Placeholder 3">
            <a:extLst>
              <a:ext uri="{FF2B5EF4-FFF2-40B4-BE49-F238E27FC236}">
                <a16:creationId xmlns:a16="http://schemas.microsoft.com/office/drawing/2014/main" id="{93765E9D-9B66-EA43-B4AB-E34B4248F7C6}"/>
              </a:ext>
            </a:extLst>
          </p:cNvPr>
          <p:cNvSpPr>
            <a:spLocks noGrp="1"/>
          </p:cNvSpPr>
          <p:nvPr>
            <p:ph type="sldNum" sz="quarter" idx="12"/>
          </p:nvPr>
        </p:nvSpPr>
        <p:spPr/>
        <p:txBody>
          <a:bodyPr anchor="ctr">
            <a:normAutofit/>
          </a:bodyPr>
          <a:lstStyle/>
          <a:p>
            <a:pPr>
              <a:spcAft>
                <a:spcPts val="600"/>
              </a:spcAft>
            </a:pPr>
            <a:fld id="{DDD2A080-DA64-4F5C-9131-47EB793B4410}" type="slidenum">
              <a:rPr lang="en-GB" noProof="0" smtClean="0"/>
              <a:pPr>
                <a:spcAft>
                  <a:spcPts val="600"/>
                </a:spcAft>
              </a:pPr>
              <a:t>26</a:t>
            </a:fld>
            <a:endParaRPr lang="en-GB" noProof="0"/>
          </a:p>
        </p:txBody>
      </p:sp>
    </p:spTree>
    <p:extLst>
      <p:ext uri="{BB962C8B-B14F-4D97-AF65-F5344CB8AC3E}">
        <p14:creationId xmlns:p14="http://schemas.microsoft.com/office/powerpoint/2010/main" val="27580138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685784D-5940-A94A-9421-D7E416433006}"/>
              </a:ext>
            </a:extLst>
          </p:cNvPr>
          <p:cNvSpPr>
            <a:spLocks noGrp="1"/>
          </p:cNvSpPr>
          <p:nvPr>
            <p:ph idx="1"/>
          </p:nvPr>
        </p:nvSpPr>
        <p:spPr>
          <a:xfrm>
            <a:off x="845575" y="1857006"/>
            <a:ext cx="4391443" cy="3143987"/>
          </a:xfrm>
        </p:spPr>
        <p:txBody>
          <a:bodyPr/>
          <a:lstStyle/>
          <a:p>
            <a:pPr algn="just"/>
            <a:r>
              <a:rPr lang="en-GB" dirty="0"/>
              <a:t>Lambda expressions are introduced in Java 8 to facilitate functional programming and simplify the development.</a:t>
            </a:r>
          </a:p>
          <a:p>
            <a:pPr algn="just"/>
            <a:endParaRPr lang="en-GB" dirty="0"/>
          </a:p>
          <a:p>
            <a:pPr algn="just"/>
            <a:endParaRPr lang="en-GB" dirty="0"/>
          </a:p>
          <a:p>
            <a:pPr algn="just"/>
            <a:r>
              <a:rPr lang="en-GB" b="1" dirty="0"/>
              <a:t>Lambda expression</a:t>
            </a:r>
            <a:r>
              <a:rPr lang="en-GB" dirty="0"/>
              <a:t> can be called an anonymous function or a method without declaration, which can be created without belonging to any class.</a:t>
            </a:r>
          </a:p>
          <a:p>
            <a:pPr algn="just"/>
            <a:endParaRPr lang="en-RO" dirty="0"/>
          </a:p>
        </p:txBody>
      </p:sp>
      <p:sp>
        <p:nvSpPr>
          <p:cNvPr id="3" name="Title 2">
            <a:extLst>
              <a:ext uri="{FF2B5EF4-FFF2-40B4-BE49-F238E27FC236}">
                <a16:creationId xmlns:a16="http://schemas.microsoft.com/office/drawing/2014/main" id="{37BCA8B1-7782-904F-9B57-FA469B2B1478}"/>
              </a:ext>
            </a:extLst>
          </p:cNvPr>
          <p:cNvSpPr>
            <a:spLocks noGrp="1"/>
          </p:cNvSpPr>
          <p:nvPr>
            <p:ph type="title"/>
          </p:nvPr>
        </p:nvSpPr>
        <p:spPr/>
        <p:txBody>
          <a:bodyPr/>
          <a:lstStyle/>
          <a:p>
            <a:r>
              <a:rPr lang="en-RO" dirty="0"/>
              <a:t>Lambda expression</a:t>
            </a:r>
          </a:p>
        </p:txBody>
      </p:sp>
      <p:sp>
        <p:nvSpPr>
          <p:cNvPr id="4" name="Slide Number Placeholder 3">
            <a:extLst>
              <a:ext uri="{FF2B5EF4-FFF2-40B4-BE49-F238E27FC236}">
                <a16:creationId xmlns:a16="http://schemas.microsoft.com/office/drawing/2014/main" id="{C46FB75A-6481-214E-9D2E-69FFEC04F3F8}"/>
              </a:ext>
            </a:extLst>
          </p:cNvPr>
          <p:cNvSpPr>
            <a:spLocks noGrp="1"/>
          </p:cNvSpPr>
          <p:nvPr>
            <p:ph type="sldNum" sz="quarter" idx="11"/>
          </p:nvPr>
        </p:nvSpPr>
        <p:spPr/>
        <p:txBody>
          <a:bodyPr/>
          <a:lstStyle/>
          <a:p>
            <a:fld id="{DDD2A080-DA64-4F5C-9131-47EB793B4410}" type="slidenum">
              <a:rPr lang="en-GB" noProof="0" smtClean="0"/>
              <a:pPr/>
              <a:t>27</a:t>
            </a:fld>
            <a:endParaRPr lang="en-GB" noProof="0" dirty="0"/>
          </a:p>
        </p:txBody>
      </p:sp>
      <p:pic>
        <p:nvPicPr>
          <p:cNvPr id="5" name="Picture 4">
            <a:extLst>
              <a:ext uri="{FF2B5EF4-FFF2-40B4-BE49-F238E27FC236}">
                <a16:creationId xmlns:a16="http://schemas.microsoft.com/office/drawing/2014/main" id="{662D2258-C921-114C-9A14-38E020DD2AFE}"/>
              </a:ext>
            </a:extLst>
          </p:cNvPr>
          <p:cNvPicPr>
            <a:picLocks noChangeAspect="1"/>
          </p:cNvPicPr>
          <p:nvPr/>
        </p:nvPicPr>
        <p:blipFill>
          <a:blip r:embed="rId2"/>
          <a:stretch>
            <a:fillRect/>
          </a:stretch>
        </p:blipFill>
        <p:spPr>
          <a:xfrm>
            <a:off x="4939580" y="1056309"/>
            <a:ext cx="7736406" cy="4745379"/>
          </a:xfrm>
          <a:prstGeom prst="rect">
            <a:avLst/>
          </a:prstGeom>
        </p:spPr>
      </p:pic>
    </p:spTree>
    <p:extLst>
      <p:ext uri="{BB962C8B-B14F-4D97-AF65-F5344CB8AC3E}">
        <p14:creationId xmlns:p14="http://schemas.microsoft.com/office/powerpoint/2010/main" val="2834573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A6FBA09-AE16-8349-9EAB-CDDA7A6768F8}"/>
              </a:ext>
            </a:extLst>
          </p:cNvPr>
          <p:cNvSpPr>
            <a:spLocks noGrp="1"/>
          </p:cNvSpPr>
          <p:nvPr>
            <p:ph type="title"/>
          </p:nvPr>
        </p:nvSpPr>
        <p:spPr>
          <a:xfrm>
            <a:off x="845575" y="280733"/>
            <a:ext cx="10479024" cy="854075"/>
          </a:xfrm>
        </p:spPr>
        <p:txBody>
          <a:bodyPr anchor="ctr">
            <a:normAutofit/>
          </a:bodyPr>
          <a:lstStyle/>
          <a:p>
            <a:r>
              <a:rPr lang="en-RO" dirty="0"/>
              <a:t>Method Reference = </a:t>
            </a:r>
            <a:r>
              <a:rPr lang="en-GB" b="0" dirty="0"/>
              <a:t>compact lambda expressions for methods that already have a name</a:t>
            </a:r>
            <a:endParaRPr lang="en-RO" dirty="0"/>
          </a:p>
        </p:txBody>
      </p:sp>
      <p:sp>
        <p:nvSpPr>
          <p:cNvPr id="4" name="Slide Number Placeholder 3">
            <a:extLst>
              <a:ext uri="{FF2B5EF4-FFF2-40B4-BE49-F238E27FC236}">
                <a16:creationId xmlns:a16="http://schemas.microsoft.com/office/drawing/2014/main" id="{E2B5AEED-2CF2-A348-AE87-DF9E6C69F35B}"/>
              </a:ext>
            </a:extLst>
          </p:cNvPr>
          <p:cNvSpPr>
            <a:spLocks noGrp="1"/>
          </p:cNvSpPr>
          <p:nvPr>
            <p:ph type="sldNum" sz="quarter" idx="11"/>
          </p:nvPr>
        </p:nvSpPr>
        <p:spPr>
          <a:xfrm>
            <a:off x="838200" y="6498000"/>
            <a:ext cx="495300" cy="188119"/>
          </a:xfrm>
        </p:spPr>
        <p:txBody>
          <a:bodyPr anchor="ctr">
            <a:normAutofit/>
          </a:bodyPr>
          <a:lstStyle/>
          <a:p>
            <a:pPr>
              <a:spcAft>
                <a:spcPts val="600"/>
              </a:spcAft>
            </a:pPr>
            <a:fld id="{DDD2A080-DA64-4F5C-9131-47EB793B4410}" type="slidenum">
              <a:rPr lang="en-GB" noProof="0" smtClean="0"/>
              <a:pPr>
                <a:spcAft>
                  <a:spcPts val="600"/>
                </a:spcAft>
              </a:pPr>
              <a:t>28</a:t>
            </a:fld>
            <a:endParaRPr lang="en-GB" noProof="0"/>
          </a:p>
        </p:txBody>
      </p:sp>
      <p:graphicFrame>
        <p:nvGraphicFramePr>
          <p:cNvPr id="6" name="Table 5">
            <a:extLst>
              <a:ext uri="{FF2B5EF4-FFF2-40B4-BE49-F238E27FC236}">
                <a16:creationId xmlns:a16="http://schemas.microsoft.com/office/drawing/2014/main" id="{0041523F-2396-9341-AF90-2EE0249220EE}"/>
              </a:ext>
            </a:extLst>
          </p:cNvPr>
          <p:cNvGraphicFramePr>
            <a:graphicFrameLocks noGrp="1"/>
          </p:cNvGraphicFramePr>
          <p:nvPr/>
        </p:nvGraphicFramePr>
        <p:xfrm>
          <a:off x="845575" y="1625990"/>
          <a:ext cx="10479025" cy="4227180"/>
        </p:xfrm>
        <a:graphic>
          <a:graphicData uri="http://schemas.openxmlformats.org/drawingml/2006/table">
            <a:tbl>
              <a:tblPr/>
              <a:tblGrid>
                <a:gridCol w="4641004">
                  <a:extLst>
                    <a:ext uri="{9D8B030D-6E8A-4147-A177-3AD203B41FA5}">
                      <a16:colId xmlns:a16="http://schemas.microsoft.com/office/drawing/2014/main" val="2195689787"/>
                    </a:ext>
                  </a:extLst>
                </a:gridCol>
                <a:gridCol w="5838021">
                  <a:extLst>
                    <a:ext uri="{9D8B030D-6E8A-4147-A177-3AD203B41FA5}">
                      <a16:colId xmlns:a16="http://schemas.microsoft.com/office/drawing/2014/main" val="2885129743"/>
                    </a:ext>
                  </a:extLst>
                </a:gridCol>
              </a:tblGrid>
              <a:tr h="623817">
                <a:tc>
                  <a:txBody>
                    <a:bodyPr/>
                    <a:lstStyle/>
                    <a:p>
                      <a:pPr algn="l" fontAlgn="t">
                        <a:spcBef>
                          <a:spcPts val="0"/>
                        </a:spcBef>
                        <a:spcAft>
                          <a:spcPts val="0"/>
                        </a:spcAft>
                      </a:pPr>
                      <a:r>
                        <a:rPr lang="en-GB" sz="2400" b="0" i="0" u="none" strike="noStrike">
                          <a:effectLst/>
                          <a:latin typeface="Arial" panose="020B0604020202020204" pitchFamily="34" charset="0"/>
                        </a:rPr>
                        <a:t>Type</a:t>
                      </a:r>
                    </a:p>
                  </a:txBody>
                  <a:tcPr marL="102601" marR="102601" marT="102601" marB="102601">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spcBef>
                          <a:spcPts val="0"/>
                        </a:spcBef>
                        <a:spcAft>
                          <a:spcPts val="0"/>
                        </a:spcAft>
                      </a:pPr>
                      <a:r>
                        <a:rPr lang="en-GB" sz="2400" b="0" i="0" u="none" strike="noStrike">
                          <a:effectLst/>
                          <a:latin typeface="Arial" panose="020B0604020202020204" pitchFamily="34" charset="0"/>
                        </a:rPr>
                        <a:t>Example</a:t>
                      </a:r>
                    </a:p>
                  </a:txBody>
                  <a:tcPr marL="102601" marR="102601" marT="102601" marB="102601">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4225397891"/>
                  </a:ext>
                </a:extLst>
              </a:tr>
              <a:tr h="623817">
                <a:tc>
                  <a:txBody>
                    <a:bodyPr/>
                    <a:lstStyle/>
                    <a:p>
                      <a:pPr algn="l" fontAlgn="t">
                        <a:spcBef>
                          <a:spcPts val="0"/>
                        </a:spcBef>
                        <a:spcAft>
                          <a:spcPts val="0"/>
                        </a:spcAft>
                      </a:pPr>
                      <a:r>
                        <a:rPr lang="en-GB" sz="2400" b="0" i="0" u="none" strike="noStrike">
                          <a:effectLst/>
                          <a:latin typeface="Arial" panose="020B0604020202020204" pitchFamily="34" charset="0"/>
                        </a:rPr>
                        <a:t>Reference to a static method</a:t>
                      </a:r>
                    </a:p>
                  </a:txBody>
                  <a:tcPr marL="102601" marR="102601" marT="102601" marB="102601">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l" fontAlgn="t">
                        <a:spcBef>
                          <a:spcPts val="0"/>
                        </a:spcBef>
                        <a:spcAft>
                          <a:spcPts val="0"/>
                        </a:spcAft>
                      </a:pPr>
                      <a:r>
                        <a:rPr lang="en-GB" sz="2400" b="0" i="0" u="none" strike="noStrike">
                          <a:effectLst/>
                          <a:latin typeface="Arial" panose="020B0604020202020204" pitchFamily="34" charset="0"/>
                        </a:rPr>
                        <a:t>ContainingClass::staticMethodName</a:t>
                      </a:r>
                    </a:p>
                  </a:txBody>
                  <a:tcPr marL="102601" marR="102601" marT="102601" marB="102601">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2245509177"/>
                  </a:ext>
                </a:extLst>
              </a:tr>
              <a:tr h="993182">
                <a:tc>
                  <a:txBody>
                    <a:bodyPr/>
                    <a:lstStyle/>
                    <a:p>
                      <a:pPr algn="l" fontAlgn="t">
                        <a:spcBef>
                          <a:spcPts val="0"/>
                        </a:spcBef>
                        <a:spcAft>
                          <a:spcPts val="0"/>
                        </a:spcAft>
                      </a:pPr>
                      <a:r>
                        <a:rPr lang="en-GB" sz="2400" b="0" i="0" u="none" strike="noStrike">
                          <a:effectLst/>
                          <a:latin typeface="Arial" panose="020B0604020202020204" pitchFamily="34" charset="0"/>
                        </a:rPr>
                        <a:t>Reference to an instance method of a particular object</a:t>
                      </a:r>
                    </a:p>
                  </a:txBody>
                  <a:tcPr marL="102601" marR="102601" marT="102601" marB="102601">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tc>
                  <a:txBody>
                    <a:bodyPr/>
                    <a:lstStyle/>
                    <a:p>
                      <a:pPr algn="l" fontAlgn="t">
                        <a:spcBef>
                          <a:spcPts val="0"/>
                        </a:spcBef>
                        <a:spcAft>
                          <a:spcPts val="0"/>
                        </a:spcAft>
                      </a:pPr>
                      <a:r>
                        <a:rPr lang="en-GB" sz="2400" b="0" i="0" u="none" strike="noStrike">
                          <a:effectLst/>
                          <a:latin typeface="Arial" panose="020B0604020202020204" pitchFamily="34" charset="0"/>
                        </a:rPr>
                        <a:t>containingObject::instanceMethodName</a:t>
                      </a:r>
                    </a:p>
                  </a:txBody>
                  <a:tcPr marL="102601" marR="102601" marT="102601" marB="102601">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3131100739"/>
                  </a:ext>
                </a:extLst>
              </a:tr>
              <a:tr h="1362547">
                <a:tc>
                  <a:txBody>
                    <a:bodyPr/>
                    <a:lstStyle/>
                    <a:p>
                      <a:pPr algn="l" fontAlgn="t">
                        <a:spcBef>
                          <a:spcPts val="0"/>
                        </a:spcBef>
                        <a:spcAft>
                          <a:spcPts val="0"/>
                        </a:spcAft>
                      </a:pPr>
                      <a:r>
                        <a:rPr lang="en-GB" sz="2400" b="0" i="0" u="none" strike="noStrike">
                          <a:effectLst/>
                          <a:latin typeface="Arial" panose="020B0604020202020204" pitchFamily="34" charset="0"/>
                        </a:rPr>
                        <a:t>Reference to an instance method of an arbitrary object of a particular type</a:t>
                      </a:r>
                    </a:p>
                  </a:txBody>
                  <a:tcPr marL="102601" marR="102601" marT="102601" marB="102601">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l" fontAlgn="t">
                        <a:spcBef>
                          <a:spcPts val="0"/>
                        </a:spcBef>
                        <a:spcAft>
                          <a:spcPts val="0"/>
                        </a:spcAft>
                      </a:pPr>
                      <a:r>
                        <a:rPr lang="en-GB" sz="2400" b="0" i="0" u="none" strike="noStrike">
                          <a:effectLst/>
                          <a:latin typeface="Arial" panose="020B0604020202020204" pitchFamily="34" charset="0"/>
                        </a:rPr>
                        <a:t>ContainingType::methodName</a:t>
                      </a:r>
                    </a:p>
                  </a:txBody>
                  <a:tcPr marL="102601" marR="102601" marT="102601" marB="102601">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899405474"/>
                  </a:ext>
                </a:extLst>
              </a:tr>
              <a:tr h="623817">
                <a:tc>
                  <a:txBody>
                    <a:bodyPr/>
                    <a:lstStyle/>
                    <a:p>
                      <a:pPr algn="l" fontAlgn="t">
                        <a:spcBef>
                          <a:spcPts val="0"/>
                        </a:spcBef>
                        <a:spcAft>
                          <a:spcPts val="0"/>
                        </a:spcAft>
                      </a:pPr>
                      <a:r>
                        <a:rPr lang="en-GB" sz="2400" b="0" i="0" u="none" strike="noStrike">
                          <a:effectLst/>
                          <a:latin typeface="Arial" panose="020B0604020202020204" pitchFamily="34" charset="0"/>
                        </a:rPr>
                        <a:t>Reference to a constructor</a:t>
                      </a:r>
                    </a:p>
                  </a:txBody>
                  <a:tcPr marL="102601" marR="102601" marT="102601" marB="102601">
                    <a:lnL>
                      <a:noFill/>
                    </a:lnL>
                    <a:lnR>
                      <a:noFill/>
                    </a:lnR>
                    <a:lnT w="9525" cap="flat" cmpd="sng" algn="ctr">
                      <a:solidFill>
                        <a:srgbClr val="DDDDDD"/>
                      </a:solidFill>
                      <a:prstDash val="solid"/>
                      <a:round/>
                      <a:headEnd type="none" w="med" len="med"/>
                      <a:tailEnd type="none" w="med" len="med"/>
                    </a:lnT>
                    <a:lnB>
                      <a:noFill/>
                    </a:lnB>
                    <a:solidFill>
                      <a:srgbClr val="F9F9F9"/>
                    </a:solidFill>
                  </a:tcPr>
                </a:tc>
                <a:tc>
                  <a:txBody>
                    <a:bodyPr/>
                    <a:lstStyle/>
                    <a:p>
                      <a:pPr algn="l" fontAlgn="t">
                        <a:spcBef>
                          <a:spcPts val="0"/>
                        </a:spcBef>
                        <a:spcAft>
                          <a:spcPts val="0"/>
                        </a:spcAft>
                      </a:pPr>
                      <a:r>
                        <a:rPr lang="en-GB" sz="2400" b="0" i="0" u="none" strike="noStrike" dirty="0" err="1">
                          <a:effectLst/>
                          <a:latin typeface="Arial" panose="020B0604020202020204" pitchFamily="34" charset="0"/>
                        </a:rPr>
                        <a:t>ClassName</a:t>
                      </a:r>
                      <a:r>
                        <a:rPr lang="en-GB" sz="2400" b="0" i="0" u="none" strike="noStrike" dirty="0">
                          <a:effectLst/>
                          <a:latin typeface="Arial" panose="020B0604020202020204" pitchFamily="34" charset="0"/>
                        </a:rPr>
                        <a:t>::new</a:t>
                      </a:r>
                    </a:p>
                  </a:txBody>
                  <a:tcPr marL="102601" marR="102601" marT="102601" marB="102601">
                    <a:lnL>
                      <a:noFill/>
                    </a:lnL>
                    <a:lnR>
                      <a:noFill/>
                    </a:lnR>
                    <a:lnT w="9525" cap="flat" cmpd="sng" algn="ctr">
                      <a:solidFill>
                        <a:srgbClr val="DDDDDD"/>
                      </a:solidFill>
                      <a:prstDash val="solid"/>
                      <a:round/>
                      <a:headEnd type="none" w="med" len="med"/>
                      <a:tailEnd type="none" w="med" len="med"/>
                    </a:lnT>
                    <a:lnB>
                      <a:noFill/>
                    </a:lnB>
                    <a:solidFill>
                      <a:srgbClr val="F9F9F9"/>
                    </a:solidFill>
                  </a:tcPr>
                </a:tc>
                <a:extLst>
                  <a:ext uri="{0D108BD9-81ED-4DB2-BD59-A6C34878D82A}">
                    <a16:rowId xmlns:a16="http://schemas.microsoft.com/office/drawing/2014/main" val="1734476212"/>
                  </a:ext>
                </a:extLst>
              </a:tr>
            </a:tbl>
          </a:graphicData>
        </a:graphic>
      </p:graphicFrame>
    </p:spTree>
    <p:extLst>
      <p:ext uri="{BB962C8B-B14F-4D97-AF65-F5344CB8AC3E}">
        <p14:creationId xmlns:p14="http://schemas.microsoft.com/office/powerpoint/2010/main" val="33556621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032037C-2965-A240-862D-FCCD667587C5}"/>
              </a:ext>
            </a:extLst>
          </p:cNvPr>
          <p:cNvSpPr>
            <a:spLocks noGrp="1"/>
          </p:cNvSpPr>
          <p:nvPr>
            <p:ph idx="1"/>
          </p:nvPr>
        </p:nvSpPr>
        <p:spPr>
          <a:xfrm>
            <a:off x="845575" y="1278384"/>
            <a:ext cx="5800154" cy="4922391"/>
          </a:xfrm>
        </p:spPr>
        <p:txBody>
          <a:bodyPr/>
          <a:lstStyle/>
          <a:p>
            <a:pPr algn="just"/>
            <a:r>
              <a:rPr lang="en-GB" b="1" i="1" dirty="0"/>
              <a:t>Consumer&lt;T&gt;</a:t>
            </a:r>
            <a:r>
              <a:rPr lang="en-GB" dirty="0"/>
              <a:t> is a built-in functional interface included in Java SE 8 in the </a:t>
            </a:r>
            <a:r>
              <a:rPr lang="en-GB" dirty="0" err="1"/>
              <a:t>java.util.function</a:t>
            </a:r>
            <a:r>
              <a:rPr lang="en-GB" dirty="0"/>
              <a:t> package. </a:t>
            </a:r>
            <a:r>
              <a:rPr lang="en-GB" i="1" dirty="0"/>
              <a:t>The consumer</a:t>
            </a:r>
            <a:r>
              <a:rPr lang="en-GB" dirty="0"/>
              <a:t> is used when an object should be taken as input and some operation should be performed on the object without returning any result. </a:t>
            </a:r>
            <a:endParaRPr lang="en-RO" dirty="0"/>
          </a:p>
        </p:txBody>
      </p:sp>
      <p:sp>
        <p:nvSpPr>
          <p:cNvPr id="3" name="Title 2">
            <a:extLst>
              <a:ext uri="{FF2B5EF4-FFF2-40B4-BE49-F238E27FC236}">
                <a16:creationId xmlns:a16="http://schemas.microsoft.com/office/drawing/2014/main" id="{9D562334-385B-3649-AD04-AE877CB677C7}"/>
              </a:ext>
            </a:extLst>
          </p:cNvPr>
          <p:cNvSpPr>
            <a:spLocks noGrp="1"/>
          </p:cNvSpPr>
          <p:nvPr>
            <p:ph type="title"/>
          </p:nvPr>
        </p:nvSpPr>
        <p:spPr/>
        <p:txBody>
          <a:bodyPr/>
          <a:lstStyle/>
          <a:p>
            <a:r>
              <a:rPr lang="en-GB" b="0" dirty="0"/>
              <a:t>Consumer Interface</a:t>
            </a:r>
            <a:br>
              <a:rPr lang="en-GB" b="0" dirty="0"/>
            </a:br>
            <a:endParaRPr lang="en-RO" dirty="0"/>
          </a:p>
        </p:txBody>
      </p:sp>
      <p:sp>
        <p:nvSpPr>
          <p:cNvPr id="4" name="Slide Number Placeholder 3">
            <a:extLst>
              <a:ext uri="{FF2B5EF4-FFF2-40B4-BE49-F238E27FC236}">
                <a16:creationId xmlns:a16="http://schemas.microsoft.com/office/drawing/2014/main" id="{35D1854F-FA6D-F643-A332-5D370CB60F97}"/>
              </a:ext>
            </a:extLst>
          </p:cNvPr>
          <p:cNvSpPr>
            <a:spLocks noGrp="1"/>
          </p:cNvSpPr>
          <p:nvPr>
            <p:ph type="sldNum" sz="quarter" idx="11"/>
          </p:nvPr>
        </p:nvSpPr>
        <p:spPr/>
        <p:txBody>
          <a:bodyPr/>
          <a:lstStyle/>
          <a:p>
            <a:fld id="{DDD2A080-DA64-4F5C-9131-47EB793B4410}" type="slidenum">
              <a:rPr lang="en-GB" noProof="0" smtClean="0"/>
              <a:pPr/>
              <a:t>29</a:t>
            </a:fld>
            <a:endParaRPr lang="en-GB" noProof="0" dirty="0"/>
          </a:p>
        </p:txBody>
      </p:sp>
      <p:pic>
        <p:nvPicPr>
          <p:cNvPr id="8198" name="Picture 6" descr="Consumer Interface Photo">
            <a:extLst>
              <a:ext uri="{FF2B5EF4-FFF2-40B4-BE49-F238E27FC236}">
                <a16:creationId xmlns:a16="http://schemas.microsoft.com/office/drawing/2014/main" id="{EAD2F617-6890-4C45-8C77-D24A63D949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18572" y="707770"/>
            <a:ext cx="3556000" cy="25400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09CB4D94-BB9A-AC4B-991A-F3622AC52798}"/>
              </a:ext>
            </a:extLst>
          </p:cNvPr>
          <p:cNvPicPr>
            <a:picLocks noChangeAspect="1"/>
          </p:cNvPicPr>
          <p:nvPr/>
        </p:nvPicPr>
        <p:blipFill>
          <a:blip r:embed="rId3"/>
          <a:stretch>
            <a:fillRect/>
          </a:stretch>
        </p:blipFill>
        <p:spPr>
          <a:xfrm>
            <a:off x="238577" y="2844188"/>
            <a:ext cx="5118100" cy="3505200"/>
          </a:xfrm>
          <a:prstGeom prst="rect">
            <a:avLst/>
          </a:prstGeom>
        </p:spPr>
      </p:pic>
      <p:pic>
        <p:nvPicPr>
          <p:cNvPr id="6" name="Picture 5">
            <a:extLst>
              <a:ext uri="{FF2B5EF4-FFF2-40B4-BE49-F238E27FC236}">
                <a16:creationId xmlns:a16="http://schemas.microsoft.com/office/drawing/2014/main" id="{AD6E0878-930C-5F45-A008-E0BBDBD7C3E8}"/>
              </a:ext>
            </a:extLst>
          </p:cNvPr>
          <p:cNvPicPr>
            <a:picLocks noChangeAspect="1"/>
          </p:cNvPicPr>
          <p:nvPr/>
        </p:nvPicPr>
        <p:blipFill>
          <a:blip r:embed="rId4"/>
          <a:stretch>
            <a:fillRect/>
          </a:stretch>
        </p:blipFill>
        <p:spPr>
          <a:xfrm>
            <a:off x="4451520" y="2990934"/>
            <a:ext cx="3556000" cy="3209841"/>
          </a:xfrm>
          <a:prstGeom prst="rect">
            <a:avLst/>
          </a:prstGeom>
        </p:spPr>
      </p:pic>
    </p:spTree>
    <p:extLst>
      <p:ext uri="{BB962C8B-B14F-4D97-AF65-F5344CB8AC3E}">
        <p14:creationId xmlns:p14="http://schemas.microsoft.com/office/powerpoint/2010/main" val="17779060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D531069-102B-424A-BB5B-F1747970EF40}"/>
              </a:ext>
            </a:extLst>
          </p:cNvPr>
          <p:cNvSpPr>
            <a:spLocks noGrp="1"/>
          </p:cNvSpPr>
          <p:nvPr>
            <p:ph type="title"/>
          </p:nvPr>
        </p:nvSpPr>
        <p:spPr/>
        <p:txBody>
          <a:bodyPr/>
          <a:lstStyle/>
          <a:p>
            <a:r>
              <a:rPr lang="en-RO" dirty="0"/>
              <a:t>Imperative vs Declarative</a:t>
            </a:r>
          </a:p>
        </p:txBody>
      </p:sp>
      <p:sp>
        <p:nvSpPr>
          <p:cNvPr id="4" name="Slide Number Placeholder 3">
            <a:extLst>
              <a:ext uri="{FF2B5EF4-FFF2-40B4-BE49-F238E27FC236}">
                <a16:creationId xmlns:a16="http://schemas.microsoft.com/office/drawing/2014/main" id="{9BADE3EF-A1FB-8D4B-8BD8-D28C7657282B}"/>
              </a:ext>
            </a:extLst>
          </p:cNvPr>
          <p:cNvSpPr>
            <a:spLocks noGrp="1"/>
          </p:cNvSpPr>
          <p:nvPr>
            <p:ph type="sldNum" sz="quarter" idx="11"/>
          </p:nvPr>
        </p:nvSpPr>
        <p:spPr/>
        <p:txBody>
          <a:bodyPr/>
          <a:lstStyle/>
          <a:p>
            <a:fld id="{DDD2A080-DA64-4F5C-9131-47EB793B4410}" type="slidenum">
              <a:rPr lang="en-GB" noProof="0" smtClean="0"/>
              <a:pPr/>
              <a:t>3</a:t>
            </a:fld>
            <a:endParaRPr lang="en-GB" noProof="0" dirty="0"/>
          </a:p>
        </p:txBody>
      </p:sp>
      <p:pic>
        <p:nvPicPr>
          <p:cNvPr id="1026" name="Picture 2" descr="Transition to Functional Programming for Java Developers | Mitrais Blog">
            <a:extLst>
              <a:ext uri="{FF2B5EF4-FFF2-40B4-BE49-F238E27FC236}">
                <a16:creationId xmlns:a16="http://schemas.microsoft.com/office/drawing/2014/main" id="{7533720A-5D3D-644D-8774-EF4FBB0DC3B7}"/>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208881" y="2113756"/>
            <a:ext cx="9753600" cy="3251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686501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F1EE3AA-ED3D-8B46-8C69-49BC6E3D901F}"/>
              </a:ext>
            </a:extLst>
          </p:cNvPr>
          <p:cNvSpPr>
            <a:spLocks noGrp="1"/>
          </p:cNvSpPr>
          <p:nvPr>
            <p:ph type="sldNum" sz="quarter" idx="11"/>
          </p:nvPr>
        </p:nvSpPr>
        <p:spPr/>
        <p:txBody>
          <a:bodyPr/>
          <a:lstStyle/>
          <a:p>
            <a:fld id="{DDD2A080-DA64-4F5C-9131-47EB793B4410}" type="slidenum">
              <a:rPr lang="en-GB" noProof="0" smtClean="0"/>
              <a:pPr/>
              <a:t>30</a:t>
            </a:fld>
            <a:endParaRPr lang="en-GB" noProof="0" dirty="0"/>
          </a:p>
        </p:txBody>
      </p:sp>
      <p:pic>
        <p:nvPicPr>
          <p:cNvPr id="7" name="Picture 6">
            <a:extLst>
              <a:ext uri="{FF2B5EF4-FFF2-40B4-BE49-F238E27FC236}">
                <a16:creationId xmlns:a16="http://schemas.microsoft.com/office/drawing/2014/main" id="{E5796A1D-1F72-DE4C-BCEA-AFC7C704CF25}"/>
              </a:ext>
            </a:extLst>
          </p:cNvPr>
          <p:cNvPicPr>
            <a:picLocks noChangeAspect="1"/>
          </p:cNvPicPr>
          <p:nvPr/>
        </p:nvPicPr>
        <p:blipFill>
          <a:blip r:embed="rId2"/>
          <a:stretch>
            <a:fillRect/>
          </a:stretch>
        </p:blipFill>
        <p:spPr>
          <a:xfrm>
            <a:off x="1333500" y="-494290"/>
            <a:ext cx="8855833" cy="7568421"/>
          </a:xfrm>
          <a:prstGeom prst="rect">
            <a:avLst/>
          </a:prstGeom>
        </p:spPr>
      </p:pic>
    </p:spTree>
    <p:extLst>
      <p:ext uri="{BB962C8B-B14F-4D97-AF65-F5344CB8AC3E}">
        <p14:creationId xmlns:p14="http://schemas.microsoft.com/office/powerpoint/2010/main" val="17351933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032037C-2965-A240-862D-FCCD667587C5}"/>
              </a:ext>
            </a:extLst>
          </p:cNvPr>
          <p:cNvSpPr>
            <a:spLocks noGrp="1"/>
          </p:cNvSpPr>
          <p:nvPr>
            <p:ph idx="1"/>
          </p:nvPr>
        </p:nvSpPr>
        <p:spPr>
          <a:xfrm>
            <a:off x="845575" y="1278384"/>
            <a:ext cx="5800154" cy="4922391"/>
          </a:xfrm>
        </p:spPr>
        <p:txBody>
          <a:bodyPr/>
          <a:lstStyle/>
          <a:p>
            <a:pPr algn="just"/>
            <a:r>
              <a:rPr lang="en-GB" b="1" i="1" dirty="0"/>
              <a:t>Supplier&lt;T&gt;</a:t>
            </a:r>
            <a:r>
              <a:rPr lang="en-GB" dirty="0"/>
              <a:t> is a built-in functional interface included in Java SE 8 in the </a:t>
            </a:r>
            <a:r>
              <a:rPr lang="en-GB" dirty="0" err="1"/>
              <a:t>java.util.function</a:t>
            </a:r>
            <a:r>
              <a:rPr lang="en-GB" dirty="0"/>
              <a:t> package. The </a:t>
            </a:r>
            <a:r>
              <a:rPr lang="en-GB" i="1" dirty="0"/>
              <a:t>Supplier</a:t>
            </a:r>
            <a:r>
              <a:rPr lang="en-GB" dirty="0"/>
              <a:t> can be used in cases when there is no input but output is expected.</a:t>
            </a:r>
            <a:endParaRPr lang="en-RO" dirty="0"/>
          </a:p>
        </p:txBody>
      </p:sp>
      <p:sp>
        <p:nvSpPr>
          <p:cNvPr id="3" name="Title 2">
            <a:extLst>
              <a:ext uri="{FF2B5EF4-FFF2-40B4-BE49-F238E27FC236}">
                <a16:creationId xmlns:a16="http://schemas.microsoft.com/office/drawing/2014/main" id="{9D562334-385B-3649-AD04-AE877CB677C7}"/>
              </a:ext>
            </a:extLst>
          </p:cNvPr>
          <p:cNvSpPr>
            <a:spLocks noGrp="1"/>
          </p:cNvSpPr>
          <p:nvPr>
            <p:ph type="title"/>
          </p:nvPr>
        </p:nvSpPr>
        <p:spPr/>
        <p:txBody>
          <a:bodyPr/>
          <a:lstStyle/>
          <a:p>
            <a:r>
              <a:rPr lang="en-GB" b="0" dirty="0"/>
              <a:t>Supplier Interface</a:t>
            </a:r>
            <a:br>
              <a:rPr lang="en-GB" b="0" dirty="0"/>
            </a:br>
            <a:endParaRPr lang="en-RO" dirty="0"/>
          </a:p>
        </p:txBody>
      </p:sp>
      <p:sp>
        <p:nvSpPr>
          <p:cNvPr id="4" name="Slide Number Placeholder 3">
            <a:extLst>
              <a:ext uri="{FF2B5EF4-FFF2-40B4-BE49-F238E27FC236}">
                <a16:creationId xmlns:a16="http://schemas.microsoft.com/office/drawing/2014/main" id="{35D1854F-FA6D-F643-A332-5D370CB60F97}"/>
              </a:ext>
            </a:extLst>
          </p:cNvPr>
          <p:cNvSpPr>
            <a:spLocks noGrp="1"/>
          </p:cNvSpPr>
          <p:nvPr>
            <p:ph type="sldNum" sz="quarter" idx="11"/>
          </p:nvPr>
        </p:nvSpPr>
        <p:spPr/>
        <p:txBody>
          <a:bodyPr/>
          <a:lstStyle/>
          <a:p>
            <a:fld id="{DDD2A080-DA64-4F5C-9131-47EB793B4410}" type="slidenum">
              <a:rPr lang="en-GB" noProof="0" smtClean="0"/>
              <a:pPr/>
              <a:t>31</a:t>
            </a:fld>
            <a:endParaRPr lang="en-GB" noProof="0" dirty="0"/>
          </a:p>
        </p:txBody>
      </p:sp>
      <p:pic>
        <p:nvPicPr>
          <p:cNvPr id="10242" name="Picture 2" descr="Supplier Interface Photo">
            <a:extLst>
              <a:ext uri="{FF2B5EF4-FFF2-40B4-BE49-F238E27FC236}">
                <a16:creationId xmlns:a16="http://schemas.microsoft.com/office/drawing/2014/main" id="{A230FEEB-5ECC-8747-86C6-2676645971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47273" y="1134808"/>
            <a:ext cx="3556000" cy="25400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C58B7B82-E238-B745-92DF-0F83781A4E31}"/>
              </a:ext>
            </a:extLst>
          </p:cNvPr>
          <p:cNvPicPr>
            <a:picLocks noChangeAspect="1"/>
          </p:cNvPicPr>
          <p:nvPr/>
        </p:nvPicPr>
        <p:blipFill>
          <a:blip r:embed="rId4"/>
          <a:stretch>
            <a:fillRect/>
          </a:stretch>
        </p:blipFill>
        <p:spPr>
          <a:xfrm>
            <a:off x="5074050" y="2512722"/>
            <a:ext cx="3676881" cy="3588917"/>
          </a:xfrm>
          <a:prstGeom prst="rect">
            <a:avLst/>
          </a:prstGeom>
        </p:spPr>
      </p:pic>
      <p:pic>
        <p:nvPicPr>
          <p:cNvPr id="8" name="Picture 7">
            <a:extLst>
              <a:ext uri="{FF2B5EF4-FFF2-40B4-BE49-F238E27FC236}">
                <a16:creationId xmlns:a16="http://schemas.microsoft.com/office/drawing/2014/main" id="{92A6A27A-D578-AB4E-A496-9F1E6EB91091}"/>
              </a:ext>
            </a:extLst>
          </p:cNvPr>
          <p:cNvPicPr>
            <a:picLocks noChangeAspect="1"/>
          </p:cNvPicPr>
          <p:nvPr/>
        </p:nvPicPr>
        <p:blipFill>
          <a:blip r:embed="rId5"/>
          <a:stretch>
            <a:fillRect/>
          </a:stretch>
        </p:blipFill>
        <p:spPr>
          <a:xfrm>
            <a:off x="29084" y="2189342"/>
            <a:ext cx="6066916" cy="4155009"/>
          </a:xfrm>
          <a:prstGeom prst="rect">
            <a:avLst/>
          </a:prstGeom>
        </p:spPr>
      </p:pic>
    </p:spTree>
    <p:extLst>
      <p:ext uri="{BB962C8B-B14F-4D97-AF65-F5344CB8AC3E}">
        <p14:creationId xmlns:p14="http://schemas.microsoft.com/office/powerpoint/2010/main" val="278956877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6A6E67B-22A2-0942-9D07-B8F8EA27D2BE}"/>
              </a:ext>
            </a:extLst>
          </p:cNvPr>
          <p:cNvSpPr>
            <a:spLocks noGrp="1"/>
          </p:cNvSpPr>
          <p:nvPr>
            <p:ph type="sldNum" sz="quarter" idx="11"/>
          </p:nvPr>
        </p:nvSpPr>
        <p:spPr/>
        <p:txBody>
          <a:bodyPr/>
          <a:lstStyle/>
          <a:p>
            <a:fld id="{DDD2A080-DA64-4F5C-9131-47EB793B4410}" type="slidenum">
              <a:rPr lang="en-GB" noProof="0" smtClean="0"/>
              <a:pPr/>
              <a:t>32</a:t>
            </a:fld>
            <a:endParaRPr lang="en-GB" noProof="0" dirty="0"/>
          </a:p>
        </p:txBody>
      </p:sp>
      <p:pic>
        <p:nvPicPr>
          <p:cNvPr id="5" name="Picture 4">
            <a:extLst>
              <a:ext uri="{FF2B5EF4-FFF2-40B4-BE49-F238E27FC236}">
                <a16:creationId xmlns:a16="http://schemas.microsoft.com/office/drawing/2014/main" id="{D4BDAFC6-3A79-204E-BFB0-824A5EAEC66D}"/>
              </a:ext>
            </a:extLst>
          </p:cNvPr>
          <p:cNvPicPr>
            <a:picLocks noChangeAspect="1"/>
          </p:cNvPicPr>
          <p:nvPr/>
        </p:nvPicPr>
        <p:blipFill>
          <a:blip r:embed="rId2"/>
          <a:stretch>
            <a:fillRect/>
          </a:stretch>
        </p:blipFill>
        <p:spPr>
          <a:xfrm>
            <a:off x="0" y="-457623"/>
            <a:ext cx="7741218" cy="7315623"/>
          </a:xfrm>
          <a:prstGeom prst="rect">
            <a:avLst/>
          </a:prstGeom>
        </p:spPr>
      </p:pic>
      <p:pic>
        <p:nvPicPr>
          <p:cNvPr id="6" name="Picture 5">
            <a:extLst>
              <a:ext uri="{FF2B5EF4-FFF2-40B4-BE49-F238E27FC236}">
                <a16:creationId xmlns:a16="http://schemas.microsoft.com/office/drawing/2014/main" id="{776C1B61-39D8-4E46-ACB9-65BE55C50F0F}"/>
              </a:ext>
            </a:extLst>
          </p:cNvPr>
          <p:cNvPicPr>
            <a:picLocks noChangeAspect="1"/>
          </p:cNvPicPr>
          <p:nvPr/>
        </p:nvPicPr>
        <p:blipFill>
          <a:blip r:embed="rId3"/>
          <a:stretch>
            <a:fillRect/>
          </a:stretch>
        </p:blipFill>
        <p:spPr>
          <a:xfrm>
            <a:off x="6538422" y="1676400"/>
            <a:ext cx="6197600" cy="3505200"/>
          </a:xfrm>
          <a:prstGeom prst="rect">
            <a:avLst/>
          </a:prstGeom>
        </p:spPr>
      </p:pic>
    </p:spTree>
    <p:extLst>
      <p:ext uri="{BB962C8B-B14F-4D97-AF65-F5344CB8AC3E}">
        <p14:creationId xmlns:p14="http://schemas.microsoft.com/office/powerpoint/2010/main" val="244881136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9830EB5-C3A1-1446-9EAD-327DBC18C264}"/>
              </a:ext>
            </a:extLst>
          </p:cNvPr>
          <p:cNvSpPr>
            <a:spLocks noGrp="1"/>
          </p:cNvSpPr>
          <p:nvPr>
            <p:ph idx="1"/>
          </p:nvPr>
        </p:nvSpPr>
        <p:spPr>
          <a:xfrm>
            <a:off x="845575" y="1278385"/>
            <a:ext cx="4640825" cy="3792380"/>
          </a:xfrm>
        </p:spPr>
        <p:txBody>
          <a:bodyPr/>
          <a:lstStyle/>
          <a:p>
            <a:pPr algn="just"/>
            <a:r>
              <a:rPr lang="en-GB" dirty="0"/>
              <a:t>The Predicate is a built-in functional interface included in Java SE 8 in the </a:t>
            </a:r>
            <a:r>
              <a:rPr lang="en-GB" dirty="0" err="1"/>
              <a:t>java.util.function</a:t>
            </a:r>
            <a:r>
              <a:rPr lang="en-GB" dirty="0"/>
              <a:t> package, which can be used in cases when an object should be evaluated for a given test condition, and a </a:t>
            </a:r>
            <a:r>
              <a:rPr lang="en-GB" i="1" dirty="0" err="1"/>
              <a:t>boolean</a:t>
            </a:r>
            <a:r>
              <a:rPr lang="en-GB" dirty="0"/>
              <a:t> result of the </a:t>
            </a:r>
            <a:r>
              <a:rPr lang="en-GB" i="1" dirty="0"/>
              <a:t>test</a:t>
            </a:r>
            <a:r>
              <a:rPr lang="en-GB" dirty="0"/>
              <a:t> should be returned.</a:t>
            </a:r>
            <a:endParaRPr lang="en-RO" dirty="0"/>
          </a:p>
        </p:txBody>
      </p:sp>
      <p:sp>
        <p:nvSpPr>
          <p:cNvPr id="3" name="Title 2">
            <a:extLst>
              <a:ext uri="{FF2B5EF4-FFF2-40B4-BE49-F238E27FC236}">
                <a16:creationId xmlns:a16="http://schemas.microsoft.com/office/drawing/2014/main" id="{E7B67EC7-8D6A-604F-B02F-2E46063A2198}"/>
              </a:ext>
            </a:extLst>
          </p:cNvPr>
          <p:cNvSpPr>
            <a:spLocks noGrp="1"/>
          </p:cNvSpPr>
          <p:nvPr>
            <p:ph type="title"/>
          </p:nvPr>
        </p:nvSpPr>
        <p:spPr/>
        <p:txBody>
          <a:bodyPr/>
          <a:lstStyle/>
          <a:p>
            <a:r>
              <a:rPr lang="en-RO" dirty="0"/>
              <a:t>Predicate</a:t>
            </a:r>
          </a:p>
        </p:txBody>
      </p:sp>
      <p:sp>
        <p:nvSpPr>
          <p:cNvPr id="4" name="Slide Number Placeholder 3">
            <a:extLst>
              <a:ext uri="{FF2B5EF4-FFF2-40B4-BE49-F238E27FC236}">
                <a16:creationId xmlns:a16="http://schemas.microsoft.com/office/drawing/2014/main" id="{14FDB994-AB99-5642-86DC-E76CBC51802D}"/>
              </a:ext>
            </a:extLst>
          </p:cNvPr>
          <p:cNvSpPr>
            <a:spLocks noGrp="1"/>
          </p:cNvSpPr>
          <p:nvPr>
            <p:ph type="sldNum" sz="quarter" idx="11"/>
          </p:nvPr>
        </p:nvSpPr>
        <p:spPr/>
        <p:txBody>
          <a:bodyPr/>
          <a:lstStyle/>
          <a:p>
            <a:fld id="{DDD2A080-DA64-4F5C-9131-47EB793B4410}" type="slidenum">
              <a:rPr lang="en-GB" noProof="0" smtClean="0"/>
              <a:pPr/>
              <a:t>33</a:t>
            </a:fld>
            <a:endParaRPr lang="en-GB" noProof="0" dirty="0"/>
          </a:p>
        </p:txBody>
      </p:sp>
      <p:pic>
        <p:nvPicPr>
          <p:cNvPr id="14340" name="Picture 4" descr="Predicate Interface Photo">
            <a:extLst>
              <a:ext uri="{FF2B5EF4-FFF2-40B4-BE49-F238E27FC236}">
                <a16:creationId xmlns:a16="http://schemas.microsoft.com/office/drawing/2014/main" id="{C21AC5AB-9B4B-CA48-821C-10195F1F21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42909" y="634575"/>
            <a:ext cx="3556000" cy="25400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8232592B-3D72-A74D-9D1B-DB1095AD76C3}"/>
              </a:ext>
            </a:extLst>
          </p:cNvPr>
          <p:cNvPicPr>
            <a:picLocks noChangeAspect="1"/>
          </p:cNvPicPr>
          <p:nvPr/>
        </p:nvPicPr>
        <p:blipFill>
          <a:blip r:embed="rId4"/>
          <a:stretch>
            <a:fillRect/>
          </a:stretch>
        </p:blipFill>
        <p:spPr>
          <a:xfrm>
            <a:off x="254000" y="3180919"/>
            <a:ext cx="5232400" cy="3505200"/>
          </a:xfrm>
          <a:prstGeom prst="rect">
            <a:avLst/>
          </a:prstGeom>
        </p:spPr>
      </p:pic>
      <p:pic>
        <p:nvPicPr>
          <p:cNvPr id="6" name="Picture 5">
            <a:extLst>
              <a:ext uri="{FF2B5EF4-FFF2-40B4-BE49-F238E27FC236}">
                <a16:creationId xmlns:a16="http://schemas.microsoft.com/office/drawing/2014/main" id="{923B93A5-FE9C-0342-94BB-392098DE6943}"/>
              </a:ext>
            </a:extLst>
          </p:cNvPr>
          <p:cNvPicPr>
            <a:picLocks noChangeAspect="1"/>
          </p:cNvPicPr>
          <p:nvPr/>
        </p:nvPicPr>
        <p:blipFill>
          <a:blip r:embed="rId5"/>
          <a:stretch>
            <a:fillRect/>
          </a:stretch>
        </p:blipFill>
        <p:spPr>
          <a:xfrm>
            <a:off x="5240713" y="3300667"/>
            <a:ext cx="6299200" cy="3276600"/>
          </a:xfrm>
          <a:prstGeom prst="rect">
            <a:avLst/>
          </a:prstGeom>
        </p:spPr>
      </p:pic>
    </p:spTree>
    <p:extLst>
      <p:ext uri="{BB962C8B-B14F-4D97-AF65-F5344CB8AC3E}">
        <p14:creationId xmlns:p14="http://schemas.microsoft.com/office/powerpoint/2010/main" val="417275136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8B63B6D-F3D8-D543-8689-758909F14DC0}"/>
              </a:ext>
            </a:extLst>
          </p:cNvPr>
          <p:cNvSpPr>
            <a:spLocks noGrp="1"/>
          </p:cNvSpPr>
          <p:nvPr>
            <p:ph idx="1"/>
          </p:nvPr>
        </p:nvSpPr>
        <p:spPr>
          <a:xfrm>
            <a:off x="845575" y="1278385"/>
            <a:ext cx="10808869" cy="2150615"/>
          </a:xfrm>
        </p:spPr>
        <p:txBody>
          <a:bodyPr/>
          <a:lstStyle/>
          <a:p>
            <a:pPr algn="just"/>
            <a:r>
              <a:rPr lang="en-GB" dirty="0"/>
              <a:t>The </a:t>
            </a:r>
            <a:r>
              <a:rPr lang="en-GB" b="1" i="1" dirty="0" err="1"/>
              <a:t>UnaryOperator</a:t>
            </a:r>
            <a:r>
              <a:rPr lang="en-GB" dirty="0"/>
              <a:t> is a built-in functional interface included in Java SE 8 in the </a:t>
            </a:r>
            <a:r>
              <a:rPr lang="en-GB" b="1" dirty="0" err="1"/>
              <a:t>java.util.function</a:t>
            </a:r>
            <a:r>
              <a:rPr lang="en-GB" b="1" dirty="0"/>
              <a:t> </a:t>
            </a:r>
            <a:r>
              <a:rPr lang="en-GB" dirty="0"/>
              <a:t>package, that extends </a:t>
            </a:r>
            <a:r>
              <a:rPr lang="en-GB" b="1" i="1" dirty="0" err="1"/>
              <a:t>java.util.function.Function</a:t>
            </a:r>
            <a:r>
              <a:rPr lang="en-GB" b="1" dirty="0"/>
              <a:t>. </a:t>
            </a:r>
            <a:r>
              <a:rPr lang="en-GB" dirty="0"/>
              <a:t>It is used to work on a single operand and it returns the same type as an operand. The </a:t>
            </a:r>
            <a:r>
              <a:rPr lang="en-GB" b="1" i="1" dirty="0" err="1"/>
              <a:t>UnaryOperator</a:t>
            </a:r>
            <a:r>
              <a:rPr lang="en-GB" dirty="0"/>
              <a:t> is used as a lambda expression to pass as an argument.</a:t>
            </a:r>
          </a:p>
          <a:p>
            <a:pPr algn="just"/>
            <a:br>
              <a:rPr lang="en-GB" dirty="0"/>
            </a:br>
            <a:endParaRPr lang="en-RO" dirty="0"/>
          </a:p>
        </p:txBody>
      </p:sp>
      <p:sp>
        <p:nvSpPr>
          <p:cNvPr id="3" name="Title 2">
            <a:extLst>
              <a:ext uri="{FF2B5EF4-FFF2-40B4-BE49-F238E27FC236}">
                <a16:creationId xmlns:a16="http://schemas.microsoft.com/office/drawing/2014/main" id="{FC036074-3BBF-DC4C-82DD-7DBE67075626}"/>
              </a:ext>
            </a:extLst>
          </p:cNvPr>
          <p:cNvSpPr>
            <a:spLocks noGrp="1"/>
          </p:cNvSpPr>
          <p:nvPr>
            <p:ph type="title"/>
          </p:nvPr>
        </p:nvSpPr>
        <p:spPr>
          <a:xfrm>
            <a:off x="845575" y="388373"/>
            <a:ext cx="10479024" cy="854075"/>
          </a:xfrm>
        </p:spPr>
        <p:txBody>
          <a:bodyPr/>
          <a:lstStyle/>
          <a:p>
            <a:r>
              <a:rPr lang="en-RO" dirty="0"/>
              <a:t>UnaryOperator Interface</a:t>
            </a:r>
          </a:p>
        </p:txBody>
      </p:sp>
      <p:sp>
        <p:nvSpPr>
          <p:cNvPr id="4" name="Slide Number Placeholder 3">
            <a:extLst>
              <a:ext uri="{FF2B5EF4-FFF2-40B4-BE49-F238E27FC236}">
                <a16:creationId xmlns:a16="http://schemas.microsoft.com/office/drawing/2014/main" id="{7278353F-C0E9-1042-87E7-5B83F89B2F6C}"/>
              </a:ext>
            </a:extLst>
          </p:cNvPr>
          <p:cNvSpPr>
            <a:spLocks noGrp="1"/>
          </p:cNvSpPr>
          <p:nvPr>
            <p:ph type="sldNum" sz="quarter" idx="11"/>
          </p:nvPr>
        </p:nvSpPr>
        <p:spPr/>
        <p:txBody>
          <a:bodyPr/>
          <a:lstStyle/>
          <a:p>
            <a:fld id="{DDD2A080-DA64-4F5C-9131-47EB793B4410}" type="slidenum">
              <a:rPr lang="en-GB" noProof="0" smtClean="0"/>
              <a:pPr/>
              <a:t>34</a:t>
            </a:fld>
            <a:endParaRPr lang="en-GB" noProof="0" dirty="0"/>
          </a:p>
        </p:txBody>
      </p:sp>
      <p:pic>
        <p:nvPicPr>
          <p:cNvPr id="5" name="Picture 4">
            <a:extLst>
              <a:ext uri="{FF2B5EF4-FFF2-40B4-BE49-F238E27FC236}">
                <a16:creationId xmlns:a16="http://schemas.microsoft.com/office/drawing/2014/main" id="{4B8CA5A9-7E87-0F4B-940A-B3E14A9B716E}"/>
              </a:ext>
            </a:extLst>
          </p:cNvPr>
          <p:cNvPicPr>
            <a:picLocks noChangeAspect="1"/>
          </p:cNvPicPr>
          <p:nvPr/>
        </p:nvPicPr>
        <p:blipFill>
          <a:blip r:embed="rId2"/>
          <a:stretch>
            <a:fillRect/>
          </a:stretch>
        </p:blipFill>
        <p:spPr>
          <a:xfrm>
            <a:off x="145534" y="2029942"/>
            <a:ext cx="8034190" cy="4828058"/>
          </a:xfrm>
          <a:prstGeom prst="rect">
            <a:avLst/>
          </a:prstGeom>
        </p:spPr>
      </p:pic>
    </p:spTree>
    <p:extLst>
      <p:ext uri="{BB962C8B-B14F-4D97-AF65-F5344CB8AC3E}">
        <p14:creationId xmlns:p14="http://schemas.microsoft.com/office/powerpoint/2010/main" val="172530746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EE8E40D-C541-CB4A-B8AB-936F0AFD06A8}"/>
              </a:ext>
            </a:extLst>
          </p:cNvPr>
          <p:cNvSpPr>
            <a:spLocks noGrp="1"/>
          </p:cNvSpPr>
          <p:nvPr>
            <p:ph type="sldNum" sz="quarter" idx="11"/>
          </p:nvPr>
        </p:nvSpPr>
        <p:spPr/>
        <p:txBody>
          <a:bodyPr/>
          <a:lstStyle/>
          <a:p>
            <a:fld id="{DDD2A080-DA64-4F5C-9131-47EB793B4410}" type="slidenum">
              <a:rPr lang="en-GB" noProof="0" smtClean="0"/>
              <a:pPr/>
              <a:t>35</a:t>
            </a:fld>
            <a:endParaRPr lang="en-GB" noProof="0" dirty="0"/>
          </a:p>
        </p:txBody>
      </p:sp>
      <p:pic>
        <p:nvPicPr>
          <p:cNvPr id="15362" name="Picture 2" descr="Enough talk Let's code - Frank Costanza | Meme Generator">
            <a:extLst>
              <a:ext uri="{FF2B5EF4-FFF2-40B4-BE49-F238E27FC236}">
                <a16:creationId xmlns:a16="http://schemas.microsoft.com/office/drawing/2014/main" id="{747B2EDE-98E3-B24D-AC15-9B833A1AF7D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52123" y="347749"/>
            <a:ext cx="5687753" cy="56877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368308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329D6D5-A38B-6640-A172-09CE7B49E08F}"/>
              </a:ext>
            </a:extLst>
          </p:cNvPr>
          <p:cNvSpPr>
            <a:spLocks noGrp="1"/>
          </p:cNvSpPr>
          <p:nvPr>
            <p:ph idx="1"/>
          </p:nvPr>
        </p:nvSpPr>
        <p:spPr/>
        <p:txBody>
          <a:bodyPr/>
          <a:lstStyle/>
          <a:p>
            <a:r>
              <a:rPr lang="en-GB" dirty="0"/>
              <a:t>A wise man once said </a:t>
            </a:r>
            <a:r>
              <a:rPr lang="en-GB" b="1" dirty="0"/>
              <a:t>you are not a real Java programmer until you've dealt with a null pointer exception</a:t>
            </a:r>
          </a:p>
          <a:p>
            <a:endParaRPr lang="en-GB" b="1" dirty="0"/>
          </a:p>
          <a:p>
            <a:endParaRPr lang="en-GB" b="1" dirty="0"/>
          </a:p>
          <a:p>
            <a:r>
              <a:rPr lang="en-GB" dirty="0"/>
              <a:t>Joking aside, the </a:t>
            </a:r>
            <a:r>
              <a:rPr lang="en-GB" b="1" dirty="0"/>
              <a:t>null reference </a:t>
            </a:r>
            <a:r>
              <a:rPr lang="en-GB" dirty="0"/>
              <a:t>is the source of many problems because it is often used to </a:t>
            </a:r>
            <a:r>
              <a:rPr lang="en-GB" b="1" dirty="0"/>
              <a:t>denote the absence of a value</a:t>
            </a:r>
            <a:r>
              <a:rPr lang="en-GB" dirty="0"/>
              <a:t>. </a:t>
            </a:r>
          </a:p>
          <a:p>
            <a:endParaRPr lang="en-GB" dirty="0"/>
          </a:p>
          <a:p>
            <a:r>
              <a:rPr lang="en-GB" dirty="0"/>
              <a:t>Java SE 8 introduces a new class called </a:t>
            </a:r>
            <a:r>
              <a:rPr lang="en-GB" b="1" dirty="0" err="1"/>
              <a:t>java.util.Optional</a:t>
            </a:r>
            <a:r>
              <a:rPr lang="en-GB" b="1" dirty="0"/>
              <a:t> </a:t>
            </a:r>
            <a:r>
              <a:rPr lang="en-GB" dirty="0"/>
              <a:t>that can alleviate some of these problems.</a:t>
            </a:r>
            <a:endParaRPr lang="en-RO" b="1" dirty="0"/>
          </a:p>
        </p:txBody>
      </p:sp>
      <p:sp>
        <p:nvSpPr>
          <p:cNvPr id="2" name="Title 1">
            <a:extLst>
              <a:ext uri="{FF2B5EF4-FFF2-40B4-BE49-F238E27FC236}">
                <a16:creationId xmlns:a16="http://schemas.microsoft.com/office/drawing/2014/main" id="{473E1F80-35C1-2148-BECC-C5690C3BECE1}"/>
              </a:ext>
            </a:extLst>
          </p:cNvPr>
          <p:cNvSpPr>
            <a:spLocks noGrp="1"/>
          </p:cNvSpPr>
          <p:nvPr>
            <p:ph type="title"/>
          </p:nvPr>
        </p:nvSpPr>
        <p:spPr/>
        <p:txBody>
          <a:bodyPr/>
          <a:lstStyle/>
          <a:p>
            <a:r>
              <a:rPr lang="en-RO" dirty="0"/>
              <a:t>Optional</a:t>
            </a:r>
          </a:p>
        </p:txBody>
      </p:sp>
      <p:sp>
        <p:nvSpPr>
          <p:cNvPr id="3" name="Slide Number Placeholder 2">
            <a:extLst>
              <a:ext uri="{FF2B5EF4-FFF2-40B4-BE49-F238E27FC236}">
                <a16:creationId xmlns:a16="http://schemas.microsoft.com/office/drawing/2014/main" id="{0ABC95F1-2FE6-B24F-A221-AD07FE4787C0}"/>
              </a:ext>
            </a:extLst>
          </p:cNvPr>
          <p:cNvSpPr>
            <a:spLocks noGrp="1"/>
          </p:cNvSpPr>
          <p:nvPr>
            <p:ph type="sldNum" sz="quarter" idx="11"/>
          </p:nvPr>
        </p:nvSpPr>
        <p:spPr/>
        <p:txBody>
          <a:bodyPr/>
          <a:lstStyle/>
          <a:p>
            <a:fld id="{DDD2A080-DA64-4F5C-9131-47EB793B4410}" type="slidenum">
              <a:rPr lang="en-GB" noProof="0" smtClean="0"/>
              <a:pPr/>
              <a:t>36</a:t>
            </a:fld>
            <a:endParaRPr lang="en-GB" noProof="0" dirty="0"/>
          </a:p>
        </p:txBody>
      </p:sp>
      <p:sp>
        <p:nvSpPr>
          <p:cNvPr id="5" name="Text Placeholder 4">
            <a:extLst>
              <a:ext uri="{FF2B5EF4-FFF2-40B4-BE49-F238E27FC236}">
                <a16:creationId xmlns:a16="http://schemas.microsoft.com/office/drawing/2014/main" id="{AD91A281-E775-3346-9FB9-C50F31877A1A}"/>
              </a:ext>
            </a:extLst>
          </p:cNvPr>
          <p:cNvSpPr>
            <a:spLocks noGrp="1"/>
          </p:cNvSpPr>
          <p:nvPr>
            <p:ph type="body" sz="quarter" idx="12"/>
          </p:nvPr>
        </p:nvSpPr>
        <p:spPr/>
        <p:txBody>
          <a:bodyPr/>
          <a:lstStyle/>
          <a:p>
            <a:r>
              <a:rPr lang="en-GB" dirty="0"/>
              <a:t>Make your code more readable and protect it against null pointer exceptions.</a:t>
            </a:r>
            <a:endParaRPr lang="en-GB" b="0" dirty="0"/>
          </a:p>
          <a:p>
            <a:br>
              <a:rPr lang="en-GB" dirty="0"/>
            </a:br>
            <a:endParaRPr lang="en-RO" dirty="0"/>
          </a:p>
        </p:txBody>
      </p:sp>
    </p:spTree>
    <p:extLst>
      <p:ext uri="{BB962C8B-B14F-4D97-AF65-F5344CB8AC3E}">
        <p14:creationId xmlns:p14="http://schemas.microsoft.com/office/powerpoint/2010/main" val="391172338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Content Placeholder 1">
            <a:extLst>
              <a:ext uri="{FF2B5EF4-FFF2-40B4-BE49-F238E27FC236}">
                <a16:creationId xmlns:a16="http://schemas.microsoft.com/office/drawing/2014/main" id="{638C9868-1908-401C-B616-2E57B1DF9F62}"/>
              </a:ext>
            </a:extLst>
          </p:cNvPr>
          <p:cNvSpPr>
            <a:spLocks noGrp="1"/>
          </p:cNvSpPr>
          <p:nvPr>
            <p:ph sz="half" idx="2"/>
          </p:nvPr>
        </p:nvSpPr>
        <p:spPr>
          <a:xfrm>
            <a:off x="5270271" y="1428013"/>
            <a:ext cx="6650180" cy="4921200"/>
          </a:xfrm>
        </p:spPr>
        <p:txBody>
          <a:bodyPr/>
          <a:lstStyle/>
          <a:p>
            <a:r>
              <a:rPr lang="en-GB" sz="1600" b="1" dirty="0"/>
              <a:t>String version = </a:t>
            </a:r>
            <a:r>
              <a:rPr lang="en-GB" sz="1600" b="1" dirty="0" err="1"/>
              <a:t>computer.getSoundcard</a:t>
            </a:r>
            <a:r>
              <a:rPr lang="en-GB" sz="1600" b="1" dirty="0"/>
              <a:t>().</a:t>
            </a:r>
            <a:r>
              <a:rPr lang="en-GB" sz="1600" b="1" dirty="0" err="1"/>
              <a:t>getUSB</a:t>
            </a:r>
            <a:r>
              <a:rPr lang="en-GB" sz="1600" b="1" dirty="0"/>
              <a:t>().</a:t>
            </a:r>
            <a:r>
              <a:rPr lang="en-GB" sz="1600" b="1" dirty="0" err="1"/>
              <a:t>getVersion</a:t>
            </a:r>
            <a:r>
              <a:rPr lang="en-GB" sz="1600" b="1" dirty="0"/>
              <a:t>();</a:t>
            </a:r>
          </a:p>
          <a:p>
            <a:br>
              <a:rPr lang="en-GB" sz="2800" b="1" dirty="0"/>
            </a:br>
            <a:r>
              <a:rPr lang="en-GB" sz="2800" b="1" dirty="0"/>
              <a:t>What's possibly problematic with the following code?</a:t>
            </a:r>
          </a:p>
          <a:p>
            <a:br>
              <a:rPr lang="en-GB" dirty="0"/>
            </a:br>
            <a:endParaRPr lang="en-US" dirty="0"/>
          </a:p>
        </p:txBody>
      </p:sp>
      <p:pic>
        <p:nvPicPr>
          <p:cNvPr id="1026" name="Picture 2" descr="java8-optional-f1">
            <a:extLst>
              <a:ext uri="{FF2B5EF4-FFF2-40B4-BE49-F238E27FC236}">
                <a16:creationId xmlns:a16="http://schemas.microsoft.com/office/drawing/2014/main" id="{553A9722-7EB7-0F42-8E1D-B0959D514B2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629444" y="1278384"/>
            <a:ext cx="4351147" cy="4005568"/>
          </a:xfrm>
          <a:prstGeom prst="rect">
            <a:avLst/>
          </a:prstGeom>
          <a:solidFill>
            <a:srgbClr val="FFFFFF"/>
          </a:solidFill>
        </p:spPr>
      </p:pic>
      <p:sp>
        <p:nvSpPr>
          <p:cNvPr id="4" name="Slide Number Placeholder 3">
            <a:extLst>
              <a:ext uri="{FF2B5EF4-FFF2-40B4-BE49-F238E27FC236}">
                <a16:creationId xmlns:a16="http://schemas.microsoft.com/office/drawing/2014/main" id="{F9DA71FD-8D21-9E4F-94CA-FCB918156B87}"/>
              </a:ext>
            </a:extLst>
          </p:cNvPr>
          <p:cNvSpPr>
            <a:spLocks noGrp="1"/>
          </p:cNvSpPr>
          <p:nvPr>
            <p:ph type="sldNum" sz="quarter" idx="11"/>
          </p:nvPr>
        </p:nvSpPr>
        <p:spPr>
          <a:xfrm>
            <a:off x="838200" y="6498000"/>
            <a:ext cx="495300" cy="188119"/>
          </a:xfrm>
        </p:spPr>
        <p:txBody>
          <a:bodyPr anchor="ctr">
            <a:normAutofit/>
          </a:bodyPr>
          <a:lstStyle/>
          <a:p>
            <a:pPr>
              <a:spcAft>
                <a:spcPts val="600"/>
              </a:spcAft>
            </a:pPr>
            <a:fld id="{DDD2A080-DA64-4F5C-9131-47EB793B4410}" type="slidenum">
              <a:rPr lang="en-GB" noProof="0" smtClean="0"/>
              <a:pPr>
                <a:spcAft>
                  <a:spcPts val="600"/>
                </a:spcAft>
              </a:pPr>
              <a:t>37</a:t>
            </a:fld>
            <a:endParaRPr lang="en-GB" noProof="0"/>
          </a:p>
        </p:txBody>
      </p:sp>
      <p:sp>
        <p:nvSpPr>
          <p:cNvPr id="6" name="Title 5">
            <a:extLst>
              <a:ext uri="{FF2B5EF4-FFF2-40B4-BE49-F238E27FC236}">
                <a16:creationId xmlns:a16="http://schemas.microsoft.com/office/drawing/2014/main" id="{E1FA09E5-C84F-F741-AC97-81CFC1CCA1CA}"/>
              </a:ext>
            </a:extLst>
          </p:cNvPr>
          <p:cNvSpPr>
            <a:spLocks noGrp="1"/>
          </p:cNvSpPr>
          <p:nvPr>
            <p:ph type="title"/>
          </p:nvPr>
        </p:nvSpPr>
        <p:spPr>
          <a:xfrm>
            <a:off x="845575" y="280733"/>
            <a:ext cx="10489175" cy="854075"/>
          </a:xfrm>
        </p:spPr>
        <p:txBody>
          <a:bodyPr anchor="ctr">
            <a:normAutofit/>
          </a:bodyPr>
          <a:lstStyle/>
          <a:p>
            <a:r>
              <a:rPr lang="en-RO" dirty="0"/>
              <a:t>Use case</a:t>
            </a:r>
          </a:p>
        </p:txBody>
      </p:sp>
    </p:spTree>
    <p:extLst>
      <p:ext uri="{BB962C8B-B14F-4D97-AF65-F5344CB8AC3E}">
        <p14:creationId xmlns:p14="http://schemas.microsoft.com/office/powerpoint/2010/main" val="37992252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22E4D40B-6489-DD45-88F5-F26F4A68043B}"/>
              </a:ext>
            </a:extLst>
          </p:cNvPr>
          <p:cNvPicPr>
            <a:picLocks noGrp="1" noChangeAspect="1"/>
          </p:cNvPicPr>
          <p:nvPr>
            <p:ph idx="1"/>
          </p:nvPr>
        </p:nvPicPr>
        <p:blipFill>
          <a:blip r:embed="rId2"/>
          <a:stretch>
            <a:fillRect/>
          </a:stretch>
        </p:blipFill>
        <p:spPr>
          <a:xfrm>
            <a:off x="867401" y="707770"/>
            <a:ext cx="8115545" cy="5351873"/>
          </a:xfrm>
          <a:prstGeom prst="rect">
            <a:avLst/>
          </a:prstGeom>
        </p:spPr>
      </p:pic>
      <p:sp>
        <p:nvSpPr>
          <p:cNvPr id="6" name="Title 5">
            <a:extLst>
              <a:ext uri="{FF2B5EF4-FFF2-40B4-BE49-F238E27FC236}">
                <a16:creationId xmlns:a16="http://schemas.microsoft.com/office/drawing/2014/main" id="{AB522D86-6A65-E745-8383-8A6FD9464E41}"/>
              </a:ext>
            </a:extLst>
          </p:cNvPr>
          <p:cNvSpPr>
            <a:spLocks noGrp="1"/>
          </p:cNvSpPr>
          <p:nvPr>
            <p:ph type="title"/>
          </p:nvPr>
        </p:nvSpPr>
        <p:spPr/>
        <p:txBody>
          <a:bodyPr/>
          <a:lstStyle/>
          <a:p>
            <a:r>
              <a:rPr lang="en-RO" dirty="0"/>
              <a:t>Solution</a:t>
            </a:r>
          </a:p>
        </p:txBody>
      </p:sp>
      <p:sp>
        <p:nvSpPr>
          <p:cNvPr id="4" name="Slide Number Placeholder 3">
            <a:extLst>
              <a:ext uri="{FF2B5EF4-FFF2-40B4-BE49-F238E27FC236}">
                <a16:creationId xmlns:a16="http://schemas.microsoft.com/office/drawing/2014/main" id="{ECA4A93A-5EC7-6947-8681-69A7620391AA}"/>
              </a:ext>
            </a:extLst>
          </p:cNvPr>
          <p:cNvSpPr>
            <a:spLocks noGrp="1"/>
          </p:cNvSpPr>
          <p:nvPr>
            <p:ph type="sldNum" sz="quarter" idx="11"/>
          </p:nvPr>
        </p:nvSpPr>
        <p:spPr/>
        <p:txBody>
          <a:bodyPr/>
          <a:lstStyle/>
          <a:p>
            <a:fld id="{DDD2A080-DA64-4F5C-9131-47EB793B4410}" type="slidenum">
              <a:rPr lang="en-GB" noProof="0" smtClean="0"/>
              <a:pPr/>
              <a:t>38</a:t>
            </a:fld>
            <a:endParaRPr lang="en-GB" noProof="0" dirty="0"/>
          </a:p>
        </p:txBody>
      </p:sp>
    </p:spTree>
    <p:extLst>
      <p:ext uri="{BB962C8B-B14F-4D97-AF65-F5344CB8AC3E}">
        <p14:creationId xmlns:p14="http://schemas.microsoft.com/office/powerpoint/2010/main" val="76756739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CD6B366-C52A-C845-9727-8D2251F3F5A5}"/>
              </a:ext>
            </a:extLst>
          </p:cNvPr>
          <p:cNvSpPr>
            <a:spLocks noGrp="1"/>
          </p:cNvSpPr>
          <p:nvPr>
            <p:ph idx="1"/>
          </p:nvPr>
        </p:nvSpPr>
        <p:spPr/>
        <p:txBody>
          <a:bodyPr/>
          <a:lstStyle/>
          <a:p>
            <a:pPr marL="342900" indent="-342900">
              <a:buFont typeface="Arial" panose="020B0604020202020204" pitchFamily="34" charset="0"/>
              <a:buChar char="•"/>
            </a:pPr>
            <a:r>
              <a:rPr lang="en-GB" dirty="0"/>
              <a:t> Unfortunately, we need a lot of </a:t>
            </a:r>
            <a:r>
              <a:rPr lang="en-GB" b="1" dirty="0"/>
              <a:t>boilerplate code </a:t>
            </a:r>
            <a:r>
              <a:rPr lang="en-GB" dirty="0"/>
              <a:t>to make sure we don't get a </a:t>
            </a:r>
            <a:r>
              <a:rPr lang="en-GB" dirty="0" err="1"/>
              <a:t>NullPointerException</a:t>
            </a:r>
            <a:r>
              <a:rPr lang="en-GB" dirty="0"/>
              <a:t>. </a:t>
            </a:r>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r>
              <a:rPr lang="en-GB" dirty="0"/>
              <a:t>In addition, it's just annoying that these checks get in the way of the business logic. In fact, they are decreasing the overall readability of our program.</a:t>
            </a:r>
            <a:endParaRPr lang="en-RO" dirty="0"/>
          </a:p>
        </p:txBody>
      </p:sp>
      <p:sp>
        <p:nvSpPr>
          <p:cNvPr id="3" name="Title 2">
            <a:extLst>
              <a:ext uri="{FF2B5EF4-FFF2-40B4-BE49-F238E27FC236}">
                <a16:creationId xmlns:a16="http://schemas.microsoft.com/office/drawing/2014/main" id="{87309EE9-FA2E-A641-8FA4-6594579F81A8}"/>
              </a:ext>
            </a:extLst>
          </p:cNvPr>
          <p:cNvSpPr>
            <a:spLocks noGrp="1"/>
          </p:cNvSpPr>
          <p:nvPr>
            <p:ph type="title"/>
          </p:nvPr>
        </p:nvSpPr>
        <p:spPr/>
        <p:txBody>
          <a:bodyPr/>
          <a:lstStyle/>
          <a:p>
            <a:r>
              <a:rPr lang="en-RO" dirty="0"/>
              <a:t>Consequences</a:t>
            </a:r>
          </a:p>
        </p:txBody>
      </p:sp>
      <p:sp>
        <p:nvSpPr>
          <p:cNvPr id="4" name="Slide Number Placeholder 3">
            <a:extLst>
              <a:ext uri="{FF2B5EF4-FFF2-40B4-BE49-F238E27FC236}">
                <a16:creationId xmlns:a16="http://schemas.microsoft.com/office/drawing/2014/main" id="{1D4862B4-7A63-9A4A-9000-389106C9B95E}"/>
              </a:ext>
            </a:extLst>
          </p:cNvPr>
          <p:cNvSpPr>
            <a:spLocks noGrp="1"/>
          </p:cNvSpPr>
          <p:nvPr>
            <p:ph type="sldNum" sz="quarter" idx="11"/>
          </p:nvPr>
        </p:nvSpPr>
        <p:spPr/>
        <p:txBody>
          <a:bodyPr/>
          <a:lstStyle/>
          <a:p>
            <a:fld id="{DDD2A080-DA64-4F5C-9131-47EB793B4410}" type="slidenum">
              <a:rPr lang="en-GB" noProof="0" smtClean="0"/>
              <a:pPr/>
              <a:t>39</a:t>
            </a:fld>
            <a:endParaRPr lang="en-GB" noProof="0" dirty="0"/>
          </a:p>
        </p:txBody>
      </p:sp>
    </p:spTree>
    <p:extLst>
      <p:ext uri="{BB962C8B-B14F-4D97-AF65-F5344CB8AC3E}">
        <p14:creationId xmlns:p14="http://schemas.microsoft.com/office/powerpoint/2010/main" val="16886274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1ABC7392-5EAD-4EAB-A8A5-333E0C3DDCE4}"/>
              </a:ext>
            </a:extLst>
          </p:cNvPr>
          <p:cNvSpPr>
            <a:spLocks noGrp="1"/>
          </p:cNvSpPr>
          <p:nvPr>
            <p:ph idx="1"/>
          </p:nvPr>
        </p:nvSpPr>
        <p:spPr>
          <a:xfrm>
            <a:off x="856488" y="2135016"/>
            <a:ext cx="10479024" cy="3589428"/>
          </a:xfrm>
        </p:spPr>
        <p:txBody>
          <a:bodyPr/>
          <a:lstStyle/>
          <a:p>
            <a:r>
              <a:rPr lang="en-US" dirty="0" err="1"/>
              <a:t>Paradigma</a:t>
            </a:r>
            <a:r>
              <a:rPr lang="en-US" dirty="0"/>
              <a:t> de </a:t>
            </a:r>
            <a:r>
              <a:rPr lang="en-US" dirty="0" err="1"/>
              <a:t>programare</a:t>
            </a:r>
            <a:r>
              <a:rPr lang="en-US" dirty="0"/>
              <a:t> in care :</a:t>
            </a:r>
            <a:endParaRPr lang="ro-RO" dirty="0"/>
          </a:p>
          <a:p>
            <a:endParaRPr lang="ro-RO" dirty="0"/>
          </a:p>
          <a:p>
            <a:pPr marL="611188" lvl="1" indent="-342900">
              <a:buFont typeface="Arial" panose="020B0604020202020204" pitchFamily="34" charset="0"/>
              <a:buChar char="•"/>
            </a:pPr>
            <a:r>
              <a:rPr lang="ro-RO" dirty="0"/>
              <a:t>Nu există atribuiri, nu există secvență de comenzi, o anumită expresie are o singură valoare pe tot parcursul programului. </a:t>
            </a:r>
          </a:p>
          <a:p>
            <a:pPr lvl="1"/>
            <a:endParaRPr lang="ro-RO" dirty="0"/>
          </a:p>
          <a:p>
            <a:pPr marL="611188" lvl="1" indent="-342900">
              <a:buFont typeface="Arial" panose="020B0604020202020204" pitchFamily="34" charset="0"/>
              <a:buChar char="•"/>
            </a:pPr>
            <a:r>
              <a:rPr lang="ro-RO" dirty="0"/>
              <a:t>Elementul central funcția (văzută însă nu în sens procedural, ci mai degrabă în sens matematic).</a:t>
            </a:r>
          </a:p>
          <a:p>
            <a:pPr lvl="1" indent="0">
              <a:buNone/>
            </a:pPr>
            <a:endParaRPr lang="ro-RO" dirty="0"/>
          </a:p>
          <a:p>
            <a:pPr marL="342900" indent="-342900">
              <a:buFont typeface="Arial" panose="020B0604020202020204" pitchFamily="34" charset="0"/>
              <a:buChar char="•"/>
            </a:pPr>
            <a:endParaRPr lang="ro-RO" dirty="0"/>
          </a:p>
        </p:txBody>
      </p:sp>
      <p:sp>
        <p:nvSpPr>
          <p:cNvPr id="6" name="Title 5">
            <a:extLst>
              <a:ext uri="{FF2B5EF4-FFF2-40B4-BE49-F238E27FC236}">
                <a16:creationId xmlns:a16="http://schemas.microsoft.com/office/drawing/2014/main" id="{878CCBC4-12D1-4985-9C2B-E9EF45CEAF19}"/>
              </a:ext>
            </a:extLst>
          </p:cNvPr>
          <p:cNvSpPr>
            <a:spLocks noGrp="1"/>
          </p:cNvSpPr>
          <p:nvPr>
            <p:ph type="title"/>
          </p:nvPr>
        </p:nvSpPr>
        <p:spPr>
          <a:xfrm>
            <a:off x="838200" y="894163"/>
            <a:ext cx="10479024" cy="854075"/>
          </a:xfrm>
        </p:spPr>
        <p:txBody>
          <a:bodyPr/>
          <a:lstStyle/>
          <a:p>
            <a:r>
              <a:rPr lang="en-US" dirty="0"/>
              <a:t>Functional Programming</a:t>
            </a:r>
            <a:endParaRPr lang="ro-RO" dirty="0"/>
          </a:p>
        </p:txBody>
      </p:sp>
      <p:sp>
        <p:nvSpPr>
          <p:cNvPr id="4" name="Slide Number Placeholder 3">
            <a:extLst>
              <a:ext uri="{FF2B5EF4-FFF2-40B4-BE49-F238E27FC236}">
                <a16:creationId xmlns:a16="http://schemas.microsoft.com/office/drawing/2014/main" id="{35331DA7-A6B7-48D5-80C5-F783D2AE3B56}"/>
              </a:ext>
            </a:extLst>
          </p:cNvPr>
          <p:cNvSpPr>
            <a:spLocks noGrp="1"/>
          </p:cNvSpPr>
          <p:nvPr>
            <p:ph type="sldNum" sz="quarter" idx="11"/>
          </p:nvPr>
        </p:nvSpPr>
        <p:spPr/>
        <p:txBody>
          <a:bodyPr/>
          <a:lstStyle/>
          <a:p>
            <a:fld id="{DDD2A080-DA64-4F5C-9131-47EB793B4410}" type="slidenum">
              <a:rPr lang="en-GB" noProof="0" smtClean="0"/>
              <a:pPr/>
              <a:t>4</a:t>
            </a:fld>
            <a:endParaRPr lang="en-GB" noProof="0" dirty="0"/>
          </a:p>
        </p:txBody>
      </p:sp>
    </p:spTree>
    <p:extLst>
      <p:ext uri="{BB962C8B-B14F-4D97-AF65-F5344CB8AC3E}">
        <p14:creationId xmlns:p14="http://schemas.microsoft.com/office/powerpoint/2010/main" val="295830140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1208310-83F3-1F45-94A7-7E198EE8F7FB}"/>
              </a:ext>
            </a:extLst>
          </p:cNvPr>
          <p:cNvSpPr>
            <a:spLocks noGrp="1"/>
          </p:cNvSpPr>
          <p:nvPr>
            <p:ph idx="1"/>
          </p:nvPr>
        </p:nvSpPr>
        <p:spPr>
          <a:xfrm>
            <a:off x="838200" y="1134808"/>
            <a:ext cx="10479024" cy="4922391"/>
          </a:xfrm>
        </p:spPr>
        <p:txBody>
          <a:bodyPr/>
          <a:lstStyle/>
          <a:p>
            <a:br>
              <a:rPr lang="en-GB" dirty="0"/>
            </a:br>
            <a:r>
              <a:rPr lang="en-GB" dirty="0"/>
              <a:t>Java SE 8 introduces a new class called </a:t>
            </a:r>
            <a:r>
              <a:rPr lang="en-GB" b="1" dirty="0" err="1"/>
              <a:t>java.util.Optional</a:t>
            </a:r>
            <a:r>
              <a:rPr lang="en-GB" b="1" dirty="0"/>
              <a:t>&lt;T&gt; </a:t>
            </a:r>
            <a:r>
              <a:rPr lang="en-GB" dirty="0"/>
              <a:t>that is inspired from the ideas of </a:t>
            </a:r>
            <a:r>
              <a:rPr lang="en-GB" b="1" dirty="0"/>
              <a:t>Haskell and Scala</a:t>
            </a:r>
            <a:r>
              <a:rPr lang="en-GB" dirty="0"/>
              <a:t>. It is a class that encapsulates an optional value.</a:t>
            </a:r>
          </a:p>
          <a:p>
            <a:endParaRPr lang="en-GB" dirty="0"/>
          </a:p>
          <a:p>
            <a:r>
              <a:rPr lang="en-GB" dirty="0"/>
              <a:t>You can view Optional as a single-value container that either contains a value or doesn't (it is then said to be "empty</a:t>
            </a:r>
          </a:p>
          <a:p>
            <a:endParaRPr lang="en-GB" dirty="0"/>
          </a:p>
          <a:p>
            <a:r>
              <a:rPr lang="en-GB" dirty="0"/>
              <a:t>The purpose of Optional is n</a:t>
            </a:r>
            <a:r>
              <a:rPr lang="en-GB" b="1" dirty="0"/>
              <a:t>ot to replace every single null reference in your codebase </a:t>
            </a:r>
            <a:r>
              <a:rPr lang="en-GB" dirty="0"/>
              <a:t>but rather to </a:t>
            </a:r>
            <a:r>
              <a:rPr lang="en-GB" b="1" dirty="0"/>
              <a:t>help design better APIs</a:t>
            </a:r>
            <a:r>
              <a:rPr lang="en-GB" dirty="0"/>
              <a:t> in which—</a:t>
            </a:r>
            <a:r>
              <a:rPr lang="en-GB" i="1" dirty="0"/>
              <a:t>just by reading the signature of a method—users can tell whether to expect an optional value</a:t>
            </a:r>
            <a:r>
              <a:rPr lang="en-GB" dirty="0"/>
              <a:t>.</a:t>
            </a:r>
          </a:p>
          <a:p>
            <a:endParaRPr lang="en-GB" dirty="0"/>
          </a:p>
          <a:p>
            <a:r>
              <a:rPr lang="en-GB" dirty="0"/>
              <a:t>In addition, Optional forces you to actively unwrap an Optional to deal with the absence of a value; as a result, you protect your code against unintended null pointer exceptions.</a:t>
            </a:r>
            <a:endParaRPr lang="en-RO" dirty="0"/>
          </a:p>
        </p:txBody>
      </p:sp>
      <p:sp>
        <p:nvSpPr>
          <p:cNvPr id="3" name="Title 2">
            <a:extLst>
              <a:ext uri="{FF2B5EF4-FFF2-40B4-BE49-F238E27FC236}">
                <a16:creationId xmlns:a16="http://schemas.microsoft.com/office/drawing/2014/main" id="{DEA1B982-DEF8-9F45-823C-99165A06F74D}"/>
              </a:ext>
            </a:extLst>
          </p:cNvPr>
          <p:cNvSpPr>
            <a:spLocks noGrp="1"/>
          </p:cNvSpPr>
          <p:nvPr>
            <p:ph type="title"/>
          </p:nvPr>
        </p:nvSpPr>
        <p:spPr/>
        <p:txBody>
          <a:bodyPr/>
          <a:lstStyle/>
          <a:p>
            <a:r>
              <a:rPr lang="en-GB" dirty="0"/>
              <a:t>Optional in a Nutshell</a:t>
            </a:r>
            <a:endParaRPr lang="en-RO" dirty="0"/>
          </a:p>
        </p:txBody>
      </p:sp>
      <p:sp>
        <p:nvSpPr>
          <p:cNvPr id="4" name="Slide Number Placeholder 3">
            <a:extLst>
              <a:ext uri="{FF2B5EF4-FFF2-40B4-BE49-F238E27FC236}">
                <a16:creationId xmlns:a16="http://schemas.microsoft.com/office/drawing/2014/main" id="{A14062D9-896F-BA44-A602-DD1DA4AE8EC4}"/>
              </a:ext>
            </a:extLst>
          </p:cNvPr>
          <p:cNvSpPr>
            <a:spLocks noGrp="1"/>
          </p:cNvSpPr>
          <p:nvPr>
            <p:ph type="sldNum" sz="quarter" idx="11"/>
          </p:nvPr>
        </p:nvSpPr>
        <p:spPr/>
        <p:txBody>
          <a:bodyPr/>
          <a:lstStyle/>
          <a:p>
            <a:fld id="{DDD2A080-DA64-4F5C-9131-47EB793B4410}" type="slidenum">
              <a:rPr lang="en-GB" noProof="0" smtClean="0"/>
              <a:pPr/>
              <a:t>40</a:t>
            </a:fld>
            <a:endParaRPr lang="en-GB" noProof="0" dirty="0"/>
          </a:p>
        </p:txBody>
      </p:sp>
    </p:spTree>
    <p:extLst>
      <p:ext uri="{BB962C8B-B14F-4D97-AF65-F5344CB8AC3E}">
        <p14:creationId xmlns:p14="http://schemas.microsoft.com/office/powerpoint/2010/main" val="179448456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java8-optional-f2">
            <a:extLst>
              <a:ext uri="{FF2B5EF4-FFF2-40B4-BE49-F238E27FC236}">
                <a16:creationId xmlns:a16="http://schemas.microsoft.com/office/drawing/2014/main" id="{41BFFE0F-0CB6-FD4F-B509-33C60BB3AFCC}"/>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838200" y="1355208"/>
            <a:ext cx="8394434" cy="4922391"/>
          </a:xfrm>
          <a:prstGeom prst="rect">
            <a:avLst/>
          </a:prstGeom>
          <a:solidFill>
            <a:srgbClr val="FFFFFF"/>
          </a:solidFill>
        </p:spPr>
      </p:pic>
      <p:sp>
        <p:nvSpPr>
          <p:cNvPr id="10" name="Title 2">
            <a:extLst>
              <a:ext uri="{FF2B5EF4-FFF2-40B4-BE49-F238E27FC236}">
                <a16:creationId xmlns:a16="http://schemas.microsoft.com/office/drawing/2014/main" id="{E7A5CF06-AE6B-4A4D-8D84-5EFADA3B4350}"/>
              </a:ext>
            </a:extLst>
          </p:cNvPr>
          <p:cNvSpPr>
            <a:spLocks noGrp="1"/>
          </p:cNvSpPr>
          <p:nvPr>
            <p:ph type="title"/>
          </p:nvPr>
        </p:nvSpPr>
        <p:spPr>
          <a:xfrm>
            <a:off x="845575" y="280733"/>
            <a:ext cx="10479024" cy="854075"/>
          </a:xfrm>
        </p:spPr>
        <p:txBody>
          <a:bodyPr/>
          <a:lstStyle/>
          <a:p>
            <a:r>
              <a:rPr lang="en-US" dirty="0"/>
              <a:t>Example</a:t>
            </a:r>
          </a:p>
        </p:txBody>
      </p:sp>
      <p:sp>
        <p:nvSpPr>
          <p:cNvPr id="4" name="Slide Number Placeholder 3">
            <a:extLst>
              <a:ext uri="{FF2B5EF4-FFF2-40B4-BE49-F238E27FC236}">
                <a16:creationId xmlns:a16="http://schemas.microsoft.com/office/drawing/2014/main" id="{65CFF4D9-05CE-634E-B18F-ABA10A3250AB}"/>
              </a:ext>
            </a:extLst>
          </p:cNvPr>
          <p:cNvSpPr>
            <a:spLocks noGrp="1"/>
          </p:cNvSpPr>
          <p:nvPr>
            <p:ph type="sldNum" sz="quarter" idx="11"/>
          </p:nvPr>
        </p:nvSpPr>
        <p:spPr>
          <a:xfrm>
            <a:off x="838200" y="6498000"/>
            <a:ext cx="495300" cy="188119"/>
          </a:xfrm>
        </p:spPr>
        <p:txBody>
          <a:bodyPr anchor="ctr">
            <a:normAutofit/>
          </a:bodyPr>
          <a:lstStyle/>
          <a:p>
            <a:pPr>
              <a:spcAft>
                <a:spcPts val="600"/>
              </a:spcAft>
            </a:pPr>
            <a:fld id="{DDD2A080-DA64-4F5C-9131-47EB793B4410}" type="slidenum">
              <a:rPr lang="en-GB" noProof="0" smtClean="0"/>
              <a:pPr>
                <a:spcAft>
                  <a:spcPts val="600"/>
                </a:spcAft>
              </a:pPr>
              <a:t>41</a:t>
            </a:fld>
            <a:endParaRPr lang="en-GB" noProof="0"/>
          </a:p>
        </p:txBody>
      </p:sp>
    </p:spTree>
    <p:extLst>
      <p:ext uri="{BB962C8B-B14F-4D97-AF65-F5344CB8AC3E}">
        <p14:creationId xmlns:p14="http://schemas.microsoft.com/office/powerpoint/2010/main" val="338288434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668F0C1-28BF-9145-8E39-32F1EC38B23B}"/>
              </a:ext>
            </a:extLst>
          </p:cNvPr>
          <p:cNvPicPr>
            <a:picLocks noGrp="1" noChangeAspect="1"/>
          </p:cNvPicPr>
          <p:nvPr>
            <p:ph idx="1"/>
          </p:nvPr>
        </p:nvPicPr>
        <p:blipFill>
          <a:blip r:embed="rId2"/>
          <a:stretch>
            <a:fillRect/>
          </a:stretch>
        </p:blipFill>
        <p:spPr>
          <a:xfrm>
            <a:off x="228355" y="695421"/>
            <a:ext cx="6953841" cy="5467158"/>
          </a:xfrm>
          <a:prstGeom prst="rect">
            <a:avLst/>
          </a:prstGeom>
        </p:spPr>
      </p:pic>
      <p:sp>
        <p:nvSpPr>
          <p:cNvPr id="3" name="Title 2">
            <a:extLst>
              <a:ext uri="{FF2B5EF4-FFF2-40B4-BE49-F238E27FC236}">
                <a16:creationId xmlns:a16="http://schemas.microsoft.com/office/drawing/2014/main" id="{7D187055-F5B1-544F-9AFE-47BE07578438}"/>
              </a:ext>
            </a:extLst>
          </p:cNvPr>
          <p:cNvSpPr>
            <a:spLocks noGrp="1"/>
          </p:cNvSpPr>
          <p:nvPr>
            <p:ph type="title"/>
          </p:nvPr>
        </p:nvSpPr>
        <p:spPr/>
        <p:txBody>
          <a:bodyPr/>
          <a:lstStyle/>
          <a:p>
            <a:r>
              <a:rPr lang="en-RO" dirty="0"/>
              <a:t>Impact on code</a:t>
            </a:r>
          </a:p>
        </p:txBody>
      </p:sp>
      <p:sp>
        <p:nvSpPr>
          <p:cNvPr id="4" name="Slide Number Placeholder 3">
            <a:extLst>
              <a:ext uri="{FF2B5EF4-FFF2-40B4-BE49-F238E27FC236}">
                <a16:creationId xmlns:a16="http://schemas.microsoft.com/office/drawing/2014/main" id="{DC115312-F5A0-D146-B043-56E85173D177}"/>
              </a:ext>
            </a:extLst>
          </p:cNvPr>
          <p:cNvSpPr>
            <a:spLocks noGrp="1"/>
          </p:cNvSpPr>
          <p:nvPr>
            <p:ph type="sldNum" sz="quarter" idx="11"/>
          </p:nvPr>
        </p:nvSpPr>
        <p:spPr/>
        <p:txBody>
          <a:bodyPr/>
          <a:lstStyle/>
          <a:p>
            <a:fld id="{DDD2A080-DA64-4F5C-9131-47EB793B4410}" type="slidenum">
              <a:rPr lang="en-GB" noProof="0" smtClean="0"/>
              <a:pPr/>
              <a:t>42</a:t>
            </a:fld>
            <a:endParaRPr lang="en-GB" noProof="0" dirty="0"/>
          </a:p>
        </p:txBody>
      </p:sp>
    </p:spTree>
    <p:extLst>
      <p:ext uri="{BB962C8B-B14F-4D97-AF65-F5344CB8AC3E}">
        <p14:creationId xmlns:p14="http://schemas.microsoft.com/office/powerpoint/2010/main" val="204238179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DDCDC36F-3EC7-354F-B281-16A63B891F94}"/>
              </a:ext>
            </a:extLst>
          </p:cNvPr>
          <p:cNvPicPr>
            <a:picLocks noGrp="1" noChangeAspect="1"/>
          </p:cNvPicPr>
          <p:nvPr>
            <p:ph idx="1"/>
          </p:nvPr>
        </p:nvPicPr>
        <p:blipFill>
          <a:blip r:embed="rId2"/>
          <a:stretch>
            <a:fillRect/>
          </a:stretch>
        </p:blipFill>
        <p:spPr>
          <a:xfrm>
            <a:off x="867401" y="1134808"/>
            <a:ext cx="7696200" cy="3276600"/>
          </a:xfrm>
          <a:prstGeom prst="rect">
            <a:avLst/>
          </a:prstGeom>
        </p:spPr>
      </p:pic>
      <p:sp>
        <p:nvSpPr>
          <p:cNvPr id="3" name="Title 2">
            <a:extLst>
              <a:ext uri="{FF2B5EF4-FFF2-40B4-BE49-F238E27FC236}">
                <a16:creationId xmlns:a16="http://schemas.microsoft.com/office/drawing/2014/main" id="{1D690FD8-09F2-264A-9E26-9843C95A87B6}"/>
              </a:ext>
            </a:extLst>
          </p:cNvPr>
          <p:cNvSpPr>
            <a:spLocks noGrp="1"/>
          </p:cNvSpPr>
          <p:nvPr>
            <p:ph type="title"/>
          </p:nvPr>
        </p:nvSpPr>
        <p:spPr/>
        <p:txBody>
          <a:bodyPr/>
          <a:lstStyle/>
          <a:p>
            <a:r>
              <a:rPr lang="en-GB" dirty="0"/>
              <a:t>Patterns for Adopting Optional</a:t>
            </a:r>
            <a:endParaRPr lang="en-RO" dirty="0"/>
          </a:p>
        </p:txBody>
      </p:sp>
      <p:sp>
        <p:nvSpPr>
          <p:cNvPr id="4" name="Slide Number Placeholder 3">
            <a:extLst>
              <a:ext uri="{FF2B5EF4-FFF2-40B4-BE49-F238E27FC236}">
                <a16:creationId xmlns:a16="http://schemas.microsoft.com/office/drawing/2014/main" id="{3ED03459-2B9D-3E45-8A58-FCDF58280F1C}"/>
              </a:ext>
            </a:extLst>
          </p:cNvPr>
          <p:cNvSpPr>
            <a:spLocks noGrp="1"/>
          </p:cNvSpPr>
          <p:nvPr>
            <p:ph type="sldNum" sz="quarter" idx="11"/>
          </p:nvPr>
        </p:nvSpPr>
        <p:spPr/>
        <p:txBody>
          <a:bodyPr/>
          <a:lstStyle/>
          <a:p>
            <a:fld id="{DDD2A080-DA64-4F5C-9131-47EB793B4410}" type="slidenum">
              <a:rPr lang="en-GB" noProof="0" smtClean="0"/>
              <a:pPr/>
              <a:t>43</a:t>
            </a:fld>
            <a:endParaRPr lang="en-GB" noProof="0" dirty="0"/>
          </a:p>
        </p:txBody>
      </p:sp>
    </p:spTree>
    <p:extLst>
      <p:ext uri="{BB962C8B-B14F-4D97-AF65-F5344CB8AC3E}">
        <p14:creationId xmlns:p14="http://schemas.microsoft.com/office/powerpoint/2010/main" val="67747030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FB263-B039-CA4C-8CA2-0A5F59CE48B4}"/>
              </a:ext>
            </a:extLst>
          </p:cNvPr>
          <p:cNvSpPr>
            <a:spLocks noGrp="1"/>
          </p:cNvSpPr>
          <p:nvPr>
            <p:ph type="title"/>
          </p:nvPr>
        </p:nvSpPr>
        <p:spPr/>
        <p:txBody>
          <a:bodyPr/>
          <a:lstStyle/>
          <a:p>
            <a:r>
              <a:rPr lang="en-RO" dirty="0"/>
              <a:t>Flatmap vs Map</a:t>
            </a:r>
          </a:p>
        </p:txBody>
      </p:sp>
      <p:sp>
        <p:nvSpPr>
          <p:cNvPr id="3" name="Slide Number Placeholder 2">
            <a:extLst>
              <a:ext uri="{FF2B5EF4-FFF2-40B4-BE49-F238E27FC236}">
                <a16:creationId xmlns:a16="http://schemas.microsoft.com/office/drawing/2014/main" id="{F2929772-1469-4B4E-B216-BD7C22316EFE}"/>
              </a:ext>
            </a:extLst>
          </p:cNvPr>
          <p:cNvSpPr>
            <a:spLocks noGrp="1"/>
          </p:cNvSpPr>
          <p:nvPr>
            <p:ph type="sldNum" sz="quarter" idx="11"/>
          </p:nvPr>
        </p:nvSpPr>
        <p:spPr/>
        <p:txBody>
          <a:bodyPr/>
          <a:lstStyle/>
          <a:p>
            <a:fld id="{DDD2A080-DA64-4F5C-9131-47EB793B4410}" type="slidenum">
              <a:rPr lang="en-GB" noProof="0" smtClean="0"/>
              <a:pPr/>
              <a:t>44</a:t>
            </a:fld>
            <a:endParaRPr lang="en-GB" noProof="0" dirty="0"/>
          </a:p>
        </p:txBody>
      </p:sp>
      <p:pic>
        <p:nvPicPr>
          <p:cNvPr id="3074" name="Picture 2" descr="java8-optional-f4">
            <a:extLst>
              <a:ext uri="{FF2B5EF4-FFF2-40B4-BE49-F238E27FC236}">
                <a16:creationId xmlns:a16="http://schemas.microsoft.com/office/drawing/2014/main" id="{4B437087-D123-E44A-9605-BCC567D9E7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2070" y="925017"/>
            <a:ext cx="9452956" cy="57827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695588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EE8E40D-C541-CB4A-B8AB-936F0AFD06A8}"/>
              </a:ext>
            </a:extLst>
          </p:cNvPr>
          <p:cNvSpPr>
            <a:spLocks noGrp="1"/>
          </p:cNvSpPr>
          <p:nvPr>
            <p:ph type="sldNum" sz="quarter" idx="11"/>
          </p:nvPr>
        </p:nvSpPr>
        <p:spPr/>
        <p:txBody>
          <a:bodyPr/>
          <a:lstStyle/>
          <a:p>
            <a:fld id="{DDD2A080-DA64-4F5C-9131-47EB793B4410}" type="slidenum">
              <a:rPr lang="en-GB" noProof="0" smtClean="0"/>
              <a:pPr/>
              <a:t>45</a:t>
            </a:fld>
            <a:endParaRPr lang="en-GB" noProof="0" dirty="0"/>
          </a:p>
        </p:txBody>
      </p:sp>
      <p:pic>
        <p:nvPicPr>
          <p:cNvPr id="15362" name="Picture 2" descr="Enough talk Let's code - Frank Costanza | Meme Generator">
            <a:extLst>
              <a:ext uri="{FF2B5EF4-FFF2-40B4-BE49-F238E27FC236}">
                <a16:creationId xmlns:a16="http://schemas.microsoft.com/office/drawing/2014/main" id="{747B2EDE-98E3-B24D-AC15-9B833A1AF7D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52123" y="347749"/>
            <a:ext cx="5687753" cy="56877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476635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3E0F1E34-6028-6849-A943-BE30AB7D5575}"/>
              </a:ext>
            </a:extLst>
          </p:cNvPr>
          <p:cNvSpPr>
            <a:spLocks noGrp="1"/>
          </p:cNvSpPr>
          <p:nvPr>
            <p:ph idx="1"/>
          </p:nvPr>
        </p:nvSpPr>
        <p:spPr>
          <a:xfrm>
            <a:off x="838201" y="967804"/>
            <a:ext cx="9951720" cy="3521069"/>
          </a:xfrm>
        </p:spPr>
        <p:txBody>
          <a:bodyPr/>
          <a:lstStyle/>
          <a:p>
            <a:pPr fontAlgn="base"/>
            <a:r>
              <a:rPr lang="en-GB" sz="1800" dirty="0"/>
              <a:t>Introduced in Java 8, the Stream API is a new layer  used</a:t>
            </a:r>
            <a:r>
              <a:rPr lang="en-GB" sz="1800" b="1" dirty="0"/>
              <a:t> to process collections of objects</a:t>
            </a:r>
            <a:r>
              <a:rPr lang="en-GB" sz="1800" dirty="0"/>
              <a:t>. </a:t>
            </a:r>
          </a:p>
          <a:p>
            <a:pPr fontAlgn="base"/>
            <a:endParaRPr lang="en-GB" sz="1800" dirty="0"/>
          </a:p>
          <a:p>
            <a:pPr fontAlgn="base"/>
            <a:r>
              <a:rPr lang="en-GB" sz="1800" dirty="0"/>
              <a:t>Using stream you can process data in a declarative way.</a:t>
            </a:r>
          </a:p>
          <a:p>
            <a:pPr fontAlgn="base"/>
            <a:endParaRPr lang="en-GB" sz="1800" dirty="0"/>
          </a:p>
          <a:p>
            <a:pPr fontAlgn="base"/>
            <a:r>
              <a:rPr lang="en-GB" sz="1800" dirty="0"/>
              <a:t>A stream </a:t>
            </a:r>
            <a:r>
              <a:rPr lang="en-GB" sz="1800" b="1" dirty="0"/>
              <a:t>is a sequence of objects that supports various methods which can be pipelined to produce the desired result.</a:t>
            </a:r>
          </a:p>
          <a:p>
            <a:pPr fontAlgn="base">
              <a:lnSpc>
                <a:spcPct val="150000"/>
              </a:lnSpc>
            </a:pPr>
            <a:br>
              <a:rPr lang="en-GB" sz="1800" dirty="0"/>
            </a:br>
            <a:r>
              <a:rPr lang="en-GB" sz="1800" dirty="0"/>
              <a:t>The features of Java stream are:</a:t>
            </a:r>
          </a:p>
          <a:p>
            <a:pPr marL="457200" indent="-457200" fontAlgn="base">
              <a:lnSpc>
                <a:spcPct val="150000"/>
              </a:lnSpc>
              <a:buFont typeface="+mj-lt"/>
              <a:buAutoNum type="arabicPeriod"/>
            </a:pPr>
            <a:r>
              <a:rPr lang="en-GB" sz="1800" dirty="0"/>
              <a:t>A stream </a:t>
            </a:r>
            <a:r>
              <a:rPr lang="en-GB" sz="1800" b="1" dirty="0"/>
              <a:t>is not a data structure </a:t>
            </a:r>
            <a:r>
              <a:rPr lang="en-GB" sz="1800" dirty="0"/>
              <a:t>instead it </a:t>
            </a:r>
            <a:r>
              <a:rPr lang="en-GB" sz="1800" b="1" dirty="0"/>
              <a:t>takes input from the Collections, Arrays or I/O channels.</a:t>
            </a:r>
          </a:p>
          <a:p>
            <a:pPr marL="457200" indent="-457200" fontAlgn="base">
              <a:lnSpc>
                <a:spcPct val="150000"/>
              </a:lnSpc>
              <a:buFont typeface="+mj-lt"/>
              <a:buAutoNum type="arabicPeriod"/>
            </a:pPr>
            <a:r>
              <a:rPr lang="en-GB" sz="1800" dirty="0"/>
              <a:t>Streams </a:t>
            </a:r>
            <a:r>
              <a:rPr lang="en-GB" sz="1800" b="1" dirty="0"/>
              <a:t>don’t change the original data structure</a:t>
            </a:r>
            <a:r>
              <a:rPr lang="en-GB" sz="1800" dirty="0"/>
              <a:t>, they only provide the result as per the pipelined methods.</a:t>
            </a:r>
          </a:p>
          <a:p>
            <a:pPr marL="457200" indent="-457200" fontAlgn="base">
              <a:lnSpc>
                <a:spcPct val="150000"/>
              </a:lnSpc>
              <a:buFont typeface="+mj-lt"/>
              <a:buAutoNum type="arabicPeriod"/>
            </a:pPr>
            <a:r>
              <a:rPr lang="en-GB" sz="1800" dirty="0"/>
              <a:t>Each intermediate operation is lazily executed and returns a stream as a result, hence various intermediate operations can be pipelined. Terminal operations mark the end of the stream and return the result.</a:t>
            </a:r>
          </a:p>
          <a:p>
            <a:endParaRPr lang="en-RO" sz="1800" dirty="0"/>
          </a:p>
        </p:txBody>
      </p:sp>
      <p:sp>
        <p:nvSpPr>
          <p:cNvPr id="2" name="Title 1">
            <a:extLst>
              <a:ext uri="{FF2B5EF4-FFF2-40B4-BE49-F238E27FC236}">
                <a16:creationId xmlns:a16="http://schemas.microsoft.com/office/drawing/2014/main" id="{9DF5F75E-F5D8-5B4D-BCB3-9A57F835A77A}"/>
              </a:ext>
            </a:extLst>
          </p:cNvPr>
          <p:cNvSpPr>
            <a:spLocks noGrp="1"/>
          </p:cNvSpPr>
          <p:nvPr>
            <p:ph type="title"/>
          </p:nvPr>
        </p:nvSpPr>
        <p:spPr/>
        <p:txBody>
          <a:bodyPr/>
          <a:lstStyle/>
          <a:p>
            <a:r>
              <a:rPr lang="en-RO" dirty="0"/>
              <a:t>Stream</a:t>
            </a:r>
          </a:p>
        </p:txBody>
      </p:sp>
      <p:sp>
        <p:nvSpPr>
          <p:cNvPr id="3" name="Slide Number Placeholder 2">
            <a:extLst>
              <a:ext uri="{FF2B5EF4-FFF2-40B4-BE49-F238E27FC236}">
                <a16:creationId xmlns:a16="http://schemas.microsoft.com/office/drawing/2014/main" id="{BB7DC108-1361-C54C-B582-94F7E4394F80}"/>
              </a:ext>
            </a:extLst>
          </p:cNvPr>
          <p:cNvSpPr>
            <a:spLocks noGrp="1"/>
          </p:cNvSpPr>
          <p:nvPr>
            <p:ph type="sldNum" sz="quarter" idx="11"/>
          </p:nvPr>
        </p:nvSpPr>
        <p:spPr/>
        <p:txBody>
          <a:bodyPr/>
          <a:lstStyle/>
          <a:p>
            <a:fld id="{DDD2A080-DA64-4F5C-9131-47EB793B4410}" type="slidenum">
              <a:rPr lang="en-GB" noProof="0" smtClean="0"/>
              <a:pPr/>
              <a:t>46</a:t>
            </a:fld>
            <a:endParaRPr lang="en-GB" noProof="0" dirty="0"/>
          </a:p>
        </p:txBody>
      </p:sp>
    </p:spTree>
    <p:extLst>
      <p:ext uri="{BB962C8B-B14F-4D97-AF65-F5344CB8AC3E}">
        <p14:creationId xmlns:p14="http://schemas.microsoft.com/office/powerpoint/2010/main" val="274704251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5A2B9F3-1902-8C40-9C83-96EC601DEA24}"/>
              </a:ext>
            </a:extLst>
          </p:cNvPr>
          <p:cNvSpPr>
            <a:spLocks noGrp="1"/>
          </p:cNvSpPr>
          <p:nvPr>
            <p:ph type="sldNum" sz="quarter" idx="11"/>
          </p:nvPr>
        </p:nvSpPr>
        <p:spPr/>
        <p:txBody>
          <a:bodyPr/>
          <a:lstStyle/>
          <a:p>
            <a:fld id="{DDD2A080-DA64-4F5C-9131-47EB793B4410}" type="slidenum">
              <a:rPr lang="en-GB" noProof="0" smtClean="0"/>
              <a:pPr/>
              <a:t>47</a:t>
            </a:fld>
            <a:endParaRPr lang="en-GB" noProof="0" dirty="0"/>
          </a:p>
        </p:txBody>
      </p:sp>
      <p:pic>
        <p:nvPicPr>
          <p:cNvPr id="5122" name="Picture 2" descr="What are Java 8 streams?">
            <a:extLst>
              <a:ext uri="{FF2B5EF4-FFF2-40B4-BE49-F238E27FC236}">
                <a16:creationId xmlns:a16="http://schemas.microsoft.com/office/drawing/2014/main" id="{DA660DCB-C077-6842-9FB0-CE370D35AF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3550" y="419100"/>
            <a:ext cx="11264900" cy="6019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237692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38DE8AD-23BE-5C4D-90BF-337C1AC18750}"/>
              </a:ext>
            </a:extLst>
          </p:cNvPr>
          <p:cNvSpPr>
            <a:spLocks noGrp="1"/>
          </p:cNvSpPr>
          <p:nvPr>
            <p:ph type="sldNum" sz="quarter" idx="11"/>
          </p:nvPr>
        </p:nvSpPr>
        <p:spPr/>
        <p:txBody>
          <a:bodyPr/>
          <a:lstStyle/>
          <a:p>
            <a:fld id="{DDD2A080-DA64-4F5C-9131-47EB793B4410}" type="slidenum">
              <a:rPr lang="en-GB" noProof="0" smtClean="0"/>
              <a:pPr/>
              <a:t>48</a:t>
            </a:fld>
            <a:endParaRPr lang="en-GB" noProof="0" dirty="0"/>
          </a:p>
        </p:txBody>
      </p:sp>
      <p:pic>
        <p:nvPicPr>
          <p:cNvPr id="6146" name="Picture 2" descr="Refactoring for Java 8 Streams">
            <a:extLst>
              <a:ext uri="{FF2B5EF4-FFF2-40B4-BE49-F238E27FC236}">
                <a16:creationId xmlns:a16="http://schemas.microsoft.com/office/drawing/2014/main" id="{29B21CC6-8AFB-804E-AEB0-CC88E51C34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26903" y="175969"/>
            <a:ext cx="6067715" cy="60578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7354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DDBE2E3-DBEE-9C43-9411-AB36F3F8107A}"/>
              </a:ext>
            </a:extLst>
          </p:cNvPr>
          <p:cNvSpPr>
            <a:spLocks noGrp="1"/>
          </p:cNvSpPr>
          <p:nvPr>
            <p:ph type="title"/>
          </p:nvPr>
        </p:nvSpPr>
        <p:spPr/>
        <p:txBody>
          <a:bodyPr/>
          <a:lstStyle/>
          <a:p>
            <a:r>
              <a:rPr lang="en-RO" dirty="0"/>
              <a:t>Code example</a:t>
            </a:r>
          </a:p>
        </p:txBody>
      </p:sp>
      <p:sp>
        <p:nvSpPr>
          <p:cNvPr id="4" name="Slide Number Placeholder 3">
            <a:extLst>
              <a:ext uri="{FF2B5EF4-FFF2-40B4-BE49-F238E27FC236}">
                <a16:creationId xmlns:a16="http://schemas.microsoft.com/office/drawing/2014/main" id="{725054C9-09BF-0D43-A821-69478DD27A7B}"/>
              </a:ext>
            </a:extLst>
          </p:cNvPr>
          <p:cNvSpPr>
            <a:spLocks noGrp="1"/>
          </p:cNvSpPr>
          <p:nvPr>
            <p:ph type="sldNum" sz="quarter" idx="11"/>
          </p:nvPr>
        </p:nvSpPr>
        <p:spPr/>
        <p:txBody>
          <a:bodyPr/>
          <a:lstStyle/>
          <a:p>
            <a:fld id="{DDD2A080-DA64-4F5C-9131-47EB793B4410}" type="slidenum">
              <a:rPr lang="en-GB" noProof="0" smtClean="0"/>
              <a:pPr/>
              <a:t>49</a:t>
            </a:fld>
            <a:endParaRPr lang="en-GB" noProof="0" dirty="0"/>
          </a:p>
        </p:txBody>
      </p:sp>
      <p:pic>
        <p:nvPicPr>
          <p:cNvPr id="5" name="Picture 4">
            <a:extLst>
              <a:ext uri="{FF2B5EF4-FFF2-40B4-BE49-F238E27FC236}">
                <a16:creationId xmlns:a16="http://schemas.microsoft.com/office/drawing/2014/main" id="{22B602C2-088C-7F45-851E-DF0EC5516755}"/>
              </a:ext>
            </a:extLst>
          </p:cNvPr>
          <p:cNvPicPr>
            <a:picLocks noChangeAspect="1"/>
          </p:cNvPicPr>
          <p:nvPr/>
        </p:nvPicPr>
        <p:blipFill>
          <a:blip r:embed="rId2"/>
          <a:stretch>
            <a:fillRect/>
          </a:stretch>
        </p:blipFill>
        <p:spPr>
          <a:xfrm>
            <a:off x="422563" y="508667"/>
            <a:ext cx="10363200" cy="3276600"/>
          </a:xfrm>
          <a:prstGeom prst="rect">
            <a:avLst/>
          </a:prstGeom>
        </p:spPr>
      </p:pic>
      <p:pic>
        <p:nvPicPr>
          <p:cNvPr id="7" name="Picture 6">
            <a:extLst>
              <a:ext uri="{FF2B5EF4-FFF2-40B4-BE49-F238E27FC236}">
                <a16:creationId xmlns:a16="http://schemas.microsoft.com/office/drawing/2014/main" id="{E5B6CB65-614F-AF43-AD20-A6AF0D3CB740}"/>
              </a:ext>
            </a:extLst>
          </p:cNvPr>
          <p:cNvPicPr>
            <a:picLocks noChangeAspect="1"/>
          </p:cNvPicPr>
          <p:nvPr/>
        </p:nvPicPr>
        <p:blipFill>
          <a:blip r:embed="rId3"/>
          <a:stretch>
            <a:fillRect/>
          </a:stretch>
        </p:blipFill>
        <p:spPr>
          <a:xfrm>
            <a:off x="422563" y="2952319"/>
            <a:ext cx="8229600" cy="3733800"/>
          </a:xfrm>
          <a:prstGeom prst="rect">
            <a:avLst/>
          </a:prstGeom>
        </p:spPr>
      </p:pic>
    </p:spTree>
    <p:extLst>
      <p:ext uri="{BB962C8B-B14F-4D97-AF65-F5344CB8AC3E}">
        <p14:creationId xmlns:p14="http://schemas.microsoft.com/office/powerpoint/2010/main" val="12328771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88E877-1C6B-C44B-8EF6-3E901F9E0CF2}"/>
              </a:ext>
            </a:extLst>
          </p:cNvPr>
          <p:cNvSpPr>
            <a:spLocks noGrp="1"/>
          </p:cNvSpPr>
          <p:nvPr>
            <p:ph type="title"/>
          </p:nvPr>
        </p:nvSpPr>
        <p:spPr>
          <a:xfrm>
            <a:off x="594818" y="2222532"/>
            <a:ext cx="4303426" cy="854075"/>
          </a:xfrm>
        </p:spPr>
        <p:txBody>
          <a:bodyPr/>
          <a:lstStyle/>
          <a:p>
            <a:r>
              <a:rPr lang="en-RO" dirty="0"/>
              <a:t>Ce sunt efectele laterale?</a:t>
            </a:r>
          </a:p>
        </p:txBody>
      </p:sp>
      <p:sp>
        <p:nvSpPr>
          <p:cNvPr id="3" name="Slide Number Placeholder 2">
            <a:extLst>
              <a:ext uri="{FF2B5EF4-FFF2-40B4-BE49-F238E27FC236}">
                <a16:creationId xmlns:a16="http://schemas.microsoft.com/office/drawing/2014/main" id="{BAEEA024-B49E-1D49-9BA7-95E2AD41FE58}"/>
              </a:ext>
            </a:extLst>
          </p:cNvPr>
          <p:cNvSpPr>
            <a:spLocks noGrp="1"/>
          </p:cNvSpPr>
          <p:nvPr>
            <p:ph type="sldNum" sz="quarter" idx="11"/>
          </p:nvPr>
        </p:nvSpPr>
        <p:spPr/>
        <p:txBody>
          <a:bodyPr/>
          <a:lstStyle/>
          <a:p>
            <a:fld id="{DDD2A080-DA64-4F5C-9131-47EB793B4410}" type="slidenum">
              <a:rPr lang="en-GB" noProof="0" smtClean="0"/>
              <a:pPr/>
              <a:t>5</a:t>
            </a:fld>
            <a:endParaRPr lang="en-GB" noProof="0" dirty="0"/>
          </a:p>
        </p:txBody>
      </p:sp>
      <p:pic>
        <p:nvPicPr>
          <p:cNvPr id="4" name="Picture 3">
            <a:extLst>
              <a:ext uri="{FF2B5EF4-FFF2-40B4-BE49-F238E27FC236}">
                <a16:creationId xmlns:a16="http://schemas.microsoft.com/office/drawing/2014/main" id="{162A4CFA-1D4E-0544-8FEC-928A890A9E53}"/>
              </a:ext>
            </a:extLst>
          </p:cNvPr>
          <p:cNvPicPr>
            <a:picLocks noChangeAspect="1"/>
          </p:cNvPicPr>
          <p:nvPr/>
        </p:nvPicPr>
        <p:blipFill>
          <a:blip r:embed="rId2"/>
          <a:stretch>
            <a:fillRect/>
          </a:stretch>
        </p:blipFill>
        <p:spPr>
          <a:xfrm>
            <a:off x="5696262" y="531818"/>
            <a:ext cx="4049010" cy="5509302"/>
          </a:xfrm>
          <a:prstGeom prst="rect">
            <a:avLst/>
          </a:prstGeom>
        </p:spPr>
      </p:pic>
    </p:spTree>
    <p:extLst>
      <p:ext uri="{BB962C8B-B14F-4D97-AF65-F5344CB8AC3E}">
        <p14:creationId xmlns:p14="http://schemas.microsoft.com/office/powerpoint/2010/main" val="127909608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D75C3D8-3E42-664C-81EB-317511A96732}"/>
              </a:ext>
            </a:extLst>
          </p:cNvPr>
          <p:cNvSpPr>
            <a:spLocks noGrp="1"/>
          </p:cNvSpPr>
          <p:nvPr>
            <p:ph type="sldNum" sz="quarter" idx="11"/>
          </p:nvPr>
        </p:nvSpPr>
        <p:spPr/>
        <p:txBody>
          <a:bodyPr/>
          <a:lstStyle/>
          <a:p>
            <a:fld id="{DDD2A080-DA64-4F5C-9131-47EB793B4410}" type="slidenum">
              <a:rPr lang="en-GB" noProof="0" smtClean="0"/>
              <a:pPr/>
              <a:t>50</a:t>
            </a:fld>
            <a:endParaRPr lang="en-GB" noProof="0" dirty="0"/>
          </a:p>
        </p:txBody>
      </p:sp>
      <p:pic>
        <p:nvPicPr>
          <p:cNvPr id="7170" name="Picture 2" descr="MSW November 2019 – PSITE-NCR">
            <a:extLst>
              <a:ext uri="{FF2B5EF4-FFF2-40B4-BE49-F238E27FC236}">
                <a16:creationId xmlns:a16="http://schemas.microsoft.com/office/drawing/2014/main" id="{7FFFC02D-AC55-AF41-A5E2-2C819A75F2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4500" y="723900"/>
            <a:ext cx="11303000" cy="5410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364363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ED13AE7-48A3-034C-9CBF-01B0A5C72135}"/>
              </a:ext>
            </a:extLst>
          </p:cNvPr>
          <p:cNvSpPr>
            <a:spLocks noGrp="1"/>
          </p:cNvSpPr>
          <p:nvPr>
            <p:ph idx="1"/>
          </p:nvPr>
        </p:nvSpPr>
        <p:spPr/>
        <p:txBody>
          <a:bodyPr/>
          <a:lstStyle/>
          <a:p>
            <a:pPr algn="just"/>
            <a:r>
              <a:rPr lang="en-GB" dirty="0"/>
              <a:t>All of us have watched online videos on </a:t>
            </a:r>
            <a:r>
              <a:rPr lang="en-GB" dirty="0" err="1"/>
              <a:t>Youtube</a:t>
            </a:r>
            <a:r>
              <a:rPr lang="en-GB" dirty="0"/>
              <a:t>. When we start watching a video, a small portion of the file is first loaded into the browser and starts playing. we don’t need to download the complete video before we start playing it. This is called </a:t>
            </a:r>
            <a:r>
              <a:rPr lang="en-GB" b="1" dirty="0"/>
              <a:t>streaming</a:t>
            </a:r>
            <a:r>
              <a:rPr lang="en-GB" dirty="0"/>
              <a:t>.</a:t>
            </a:r>
          </a:p>
          <a:p>
            <a:pPr algn="just"/>
            <a:endParaRPr lang="en-GB" dirty="0"/>
          </a:p>
          <a:p>
            <a:pPr algn="just"/>
            <a:endParaRPr lang="en-GB" dirty="0"/>
          </a:p>
          <a:p>
            <a:pPr algn="just"/>
            <a:r>
              <a:rPr lang="en-GB" b="1" dirty="0"/>
              <a:t>At a very high level</a:t>
            </a:r>
            <a:r>
              <a:rPr lang="en-GB" dirty="0"/>
              <a:t>, we can think of that </a:t>
            </a:r>
            <a:r>
              <a:rPr lang="en-GB" b="1" dirty="0"/>
              <a:t>small portions of the video file as a stream</a:t>
            </a:r>
            <a:r>
              <a:rPr lang="en-GB" dirty="0"/>
              <a:t>, and the </a:t>
            </a:r>
            <a:r>
              <a:rPr lang="en-GB" b="1" dirty="0"/>
              <a:t>whole video as a Collection</a:t>
            </a:r>
            <a:r>
              <a:rPr lang="en-GB" dirty="0"/>
              <a:t>.</a:t>
            </a:r>
          </a:p>
          <a:p>
            <a:pPr algn="just"/>
            <a:endParaRPr lang="en-GB" dirty="0"/>
          </a:p>
          <a:p>
            <a:pPr algn="just"/>
            <a:r>
              <a:rPr lang="en-GB" b="1" dirty="0"/>
              <a:t>At the granular level</a:t>
            </a:r>
            <a:r>
              <a:rPr lang="en-GB" dirty="0"/>
              <a:t>, the difference between a Collection and a Stream is to do with </a:t>
            </a:r>
            <a:r>
              <a:rPr lang="en-GB" b="1" dirty="0"/>
              <a:t>when the things are computed</a:t>
            </a:r>
            <a:r>
              <a:rPr lang="en-GB" dirty="0"/>
              <a:t>.</a:t>
            </a:r>
          </a:p>
          <a:p>
            <a:pPr algn="just"/>
            <a:r>
              <a:rPr lang="en-GB" dirty="0"/>
              <a:t> </a:t>
            </a:r>
          </a:p>
          <a:p>
            <a:pPr algn="just"/>
            <a:r>
              <a:rPr lang="en-GB" dirty="0"/>
              <a:t>A </a:t>
            </a:r>
            <a:r>
              <a:rPr lang="en-GB" b="1" dirty="0"/>
              <a:t>Collection is an in-memory data structure</a:t>
            </a:r>
            <a:r>
              <a:rPr lang="en-GB" dirty="0"/>
              <a:t>, which holds all the values that the data structure currently has. Every element in the Collection has to be computed before it can be added to the Collection. </a:t>
            </a:r>
          </a:p>
          <a:p>
            <a:pPr algn="just"/>
            <a:endParaRPr lang="en-GB" dirty="0"/>
          </a:p>
          <a:p>
            <a:pPr algn="just"/>
            <a:r>
              <a:rPr lang="en-GB" dirty="0"/>
              <a:t>While a Stream is a </a:t>
            </a:r>
            <a:r>
              <a:rPr lang="en-GB" b="1" dirty="0"/>
              <a:t>conceptually a pipeline</a:t>
            </a:r>
            <a:r>
              <a:rPr lang="en-GB" dirty="0"/>
              <a:t>, in which </a:t>
            </a:r>
            <a:r>
              <a:rPr lang="en-GB" b="1" dirty="0"/>
              <a:t>elements are computed on demand</a:t>
            </a:r>
            <a:r>
              <a:rPr lang="en-GB" dirty="0"/>
              <a:t>.</a:t>
            </a:r>
          </a:p>
          <a:p>
            <a:br>
              <a:rPr lang="en-GB" dirty="0"/>
            </a:br>
            <a:endParaRPr lang="en-RO" dirty="0"/>
          </a:p>
        </p:txBody>
      </p:sp>
      <p:sp>
        <p:nvSpPr>
          <p:cNvPr id="3" name="Title 2">
            <a:extLst>
              <a:ext uri="{FF2B5EF4-FFF2-40B4-BE49-F238E27FC236}">
                <a16:creationId xmlns:a16="http://schemas.microsoft.com/office/drawing/2014/main" id="{6A2B1850-F49D-114B-9684-2F9F023440FD}"/>
              </a:ext>
            </a:extLst>
          </p:cNvPr>
          <p:cNvSpPr>
            <a:spLocks noGrp="1"/>
          </p:cNvSpPr>
          <p:nvPr>
            <p:ph type="title"/>
          </p:nvPr>
        </p:nvSpPr>
        <p:spPr/>
        <p:txBody>
          <a:bodyPr/>
          <a:lstStyle/>
          <a:p>
            <a:r>
              <a:rPr lang="en-GB" dirty="0"/>
              <a:t>Java Stream vs Collection</a:t>
            </a:r>
            <a:endParaRPr lang="en-RO" dirty="0"/>
          </a:p>
        </p:txBody>
      </p:sp>
      <p:sp>
        <p:nvSpPr>
          <p:cNvPr id="4" name="Slide Number Placeholder 3">
            <a:extLst>
              <a:ext uri="{FF2B5EF4-FFF2-40B4-BE49-F238E27FC236}">
                <a16:creationId xmlns:a16="http://schemas.microsoft.com/office/drawing/2014/main" id="{C0C58B8E-1771-654A-9D47-49675FB851D3}"/>
              </a:ext>
            </a:extLst>
          </p:cNvPr>
          <p:cNvSpPr>
            <a:spLocks noGrp="1"/>
          </p:cNvSpPr>
          <p:nvPr>
            <p:ph type="sldNum" sz="quarter" idx="11"/>
          </p:nvPr>
        </p:nvSpPr>
        <p:spPr/>
        <p:txBody>
          <a:bodyPr/>
          <a:lstStyle/>
          <a:p>
            <a:fld id="{DDD2A080-DA64-4F5C-9131-47EB793B4410}" type="slidenum">
              <a:rPr lang="en-GB" noProof="0" smtClean="0"/>
              <a:pPr/>
              <a:t>51</a:t>
            </a:fld>
            <a:endParaRPr lang="en-GB" noProof="0" dirty="0"/>
          </a:p>
        </p:txBody>
      </p:sp>
    </p:spTree>
    <p:extLst>
      <p:ext uri="{BB962C8B-B14F-4D97-AF65-F5344CB8AC3E}">
        <p14:creationId xmlns:p14="http://schemas.microsoft.com/office/powerpoint/2010/main" val="242252321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4F2284C-9479-8C44-929C-433F55359299}"/>
              </a:ext>
            </a:extLst>
          </p:cNvPr>
          <p:cNvSpPr>
            <a:spLocks noGrp="1"/>
          </p:cNvSpPr>
          <p:nvPr>
            <p:ph idx="1"/>
          </p:nvPr>
        </p:nvSpPr>
        <p:spPr/>
        <p:txBody>
          <a:bodyPr/>
          <a:lstStyle/>
          <a:p>
            <a:r>
              <a:rPr lang="en-GB" dirty="0"/>
              <a:t>Based on the above points, if we list down the various characteristics of Stream, they will be as follows:</a:t>
            </a:r>
          </a:p>
          <a:p>
            <a:endParaRPr lang="en-GB" dirty="0"/>
          </a:p>
          <a:p>
            <a:pPr marL="342900" indent="-342900">
              <a:lnSpc>
                <a:spcPct val="150000"/>
              </a:lnSpc>
              <a:buFont typeface="Arial" panose="020B0604020202020204" pitchFamily="34" charset="0"/>
              <a:buChar char="•"/>
            </a:pPr>
            <a:r>
              <a:rPr lang="en-GB" dirty="0"/>
              <a:t>Not a data structure</a:t>
            </a:r>
          </a:p>
          <a:p>
            <a:pPr marL="342900" indent="-342900">
              <a:lnSpc>
                <a:spcPct val="150000"/>
              </a:lnSpc>
              <a:buFont typeface="Arial" panose="020B0604020202020204" pitchFamily="34" charset="0"/>
              <a:buChar char="•"/>
            </a:pPr>
            <a:r>
              <a:rPr lang="en-GB" dirty="0"/>
              <a:t>Designed for lambdas</a:t>
            </a:r>
          </a:p>
          <a:p>
            <a:pPr marL="342900" indent="-342900">
              <a:lnSpc>
                <a:spcPct val="150000"/>
              </a:lnSpc>
              <a:buFont typeface="Arial" panose="020B0604020202020204" pitchFamily="34" charset="0"/>
              <a:buChar char="•"/>
            </a:pPr>
            <a:r>
              <a:rPr lang="en-GB" dirty="0"/>
              <a:t>Do not support indexed access</a:t>
            </a:r>
          </a:p>
          <a:p>
            <a:pPr marL="342900" indent="-342900">
              <a:lnSpc>
                <a:spcPct val="150000"/>
              </a:lnSpc>
              <a:buFont typeface="Arial" panose="020B0604020202020204" pitchFamily="34" charset="0"/>
              <a:buChar char="•"/>
            </a:pPr>
            <a:r>
              <a:rPr lang="en-GB" dirty="0"/>
              <a:t>Can easily be aggregated as arrays or lists</a:t>
            </a:r>
          </a:p>
          <a:p>
            <a:pPr marL="342900" indent="-342900">
              <a:lnSpc>
                <a:spcPct val="150000"/>
              </a:lnSpc>
              <a:buFont typeface="Arial" panose="020B0604020202020204" pitchFamily="34" charset="0"/>
              <a:buChar char="•"/>
            </a:pPr>
            <a:r>
              <a:rPr lang="en-GB" dirty="0"/>
              <a:t>Lazy access supported</a:t>
            </a:r>
          </a:p>
          <a:p>
            <a:pPr marL="342900" indent="-342900">
              <a:lnSpc>
                <a:spcPct val="150000"/>
              </a:lnSpc>
              <a:buFont typeface="Arial" panose="020B0604020202020204" pitchFamily="34" charset="0"/>
              <a:buChar char="•"/>
            </a:pPr>
            <a:r>
              <a:rPr lang="en-GB" dirty="0"/>
              <a:t>Parallelizable</a:t>
            </a:r>
          </a:p>
          <a:p>
            <a:endParaRPr lang="en-RO" dirty="0"/>
          </a:p>
        </p:txBody>
      </p:sp>
      <p:sp>
        <p:nvSpPr>
          <p:cNvPr id="3" name="Title 2">
            <a:extLst>
              <a:ext uri="{FF2B5EF4-FFF2-40B4-BE49-F238E27FC236}">
                <a16:creationId xmlns:a16="http://schemas.microsoft.com/office/drawing/2014/main" id="{D39E475C-23FB-D041-A48D-A4C256C90561}"/>
              </a:ext>
            </a:extLst>
          </p:cNvPr>
          <p:cNvSpPr>
            <a:spLocks noGrp="1"/>
          </p:cNvSpPr>
          <p:nvPr>
            <p:ph type="title"/>
          </p:nvPr>
        </p:nvSpPr>
        <p:spPr/>
        <p:txBody>
          <a:bodyPr/>
          <a:lstStyle/>
          <a:p>
            <a:r>
              <a:rPr lang="en-RO" dirty="0"/>
              <a:t>Conclusion</a:t>
            </a:r>
          </a:p>
        </p:txBody>
      </p:sp>
      <p:sp>
        <p:nvSpPr>
          <p:cNvPr id="4" name="Slide Number Placeholder 3">
            <a:extLst>
              <a:ext uri="{FF2B5EF4-FFF2-40B4-BE49-F238E27FC236}">
                <a16:creationId xmlns:a16="http://schemas.microsoft.com/office/drawing/2014/main" id="{D9AF6752-EB40-ED4D-807D-B575AE84F5C0}"/>
              </a:ext>
            </a:extLst>
          </p:cNvPr>
          <p:cNvSpPr>
            <a:spLocks noGrp="1"/>
          </p:cNvSpPr>
          <p:nvPr>
            <p:ph type="sldNum" sz="quarter" idx="11"/>
          </p:nvPr>
        </p:nvSpPr>
        <p:spPr/>
        <p:txBody>
          <a:bodyPr/>
          <a:lstStyle/>
          <a:p>
            <a:fld id="{DDD2A080-DA64-4F5C-9131-47EB793B4410}" type="slidenum">
              <a:rPr lang="en-GB" noProof="0" smtClean="0"/>
              <a:pPr/>
              <a:t>52</a:t>
            </a:fld>
            <a:endParaRPr lang="en-GB" noProof="0" dirty="0"/>
          </a:p>
        </p:txBody>
      </p:sp>
    </p:spTree>
    <p:extLst>
      <p:ext uri="{BB962C8B-B14F-4D97-AF65-F5344CB8AC3E}">
        <p14:creationId xmlns:p14="http://schemas.microsoft.com/office/powerpoint/2010/main" val="173620465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4C741A3-4979-3C43-8367-B696D9C1B516}"/>
              </a:ext>
            </a:extLst>
          </p:cNvPr>
          <p:cNvSpPr>
            <a:spLocks noGrp="1"/>
          </p:cNvSpPr>
          <p:nvPr>
            <p:ph type="title"/>
          </p:nvPr>
        </p:nvSpPr>
        <p:spPr/>
        <p:txBody>
          <a:bodyPr/>
          <a:lstStyle/>
          <a:p>
            <a:r>
              <a:rPr lang="en-RO" dirty="0"/>
              <a:t>Resources</a:t>
            </a:r>
          </a:p>
        </p:txBody>
      </p:sp>
      <p:sp>
        <p:nvSpPr>
          <p:cNvPr id="3" name="Slide Number Placeholder 2">
            <a:extLst>
              <a:ext uri="{FF2B5EF4-FFF2-40B4-BE49-F238E27FC236}">
                <a16:creationId xmlns:a16="http://schemas.microsoft.com/office/drawing/2014/main" id="{3CE8CFDC-46EC-EF49-82C0-3CD7F1352324}"/>
              </a:ext>
            </a:extLst>
          </p:cNvPr>
          <p:cNvSpPr>
            <a:spLocks noGrp="1"/>
          </p:cNvSpPr>
          <p:nvPr>
            <p:ph type="sldNum" sz="quarter" idx="11"/>
          </p:nvPr>
        </p:nvSpPr>
        <p:spPr/>
        <p:txBody>
          <a:bodyPr/>
          <a:lstStyle/>
          <a:p>
            <a:fld id="{DDD2A080-DA64-4F5C-9131-47EB793B4410}" type="slidenum">
              <a:rPr lang="en-GB" noProof="0" smtClean="0"/>
              <a:pPr/>
              <a:t>53</a:t>
            </a:fld>
            <a:endParaRPr lang="en-GB" noProof="0" dirty="0"/>
          </a:p>
        </p:txBody>
      </p:sp>
      <p:sp>
        <p:nvSpPr>
          <p:cNvPr id="6" name="Content Placeholder 5">
            <a:extLst>
              <a:ext uri="{FF2B5EF4-FFF2-40B4-BE49-F238E27FC236}">
                <a16:creationId xmlns:a16="http://schemas.microsoft.com/office/drawing/2014/main" id="{3B07C34E-5315-974B-A670-AA010965D173}"/>
              </a:ext>
            </a:extLst>
          </p:cNvPr>
          <p:cNvSpPr>
            <a:spLocks noGrp="1"/>
          </p:cNvSpPr>
          <p:nvPr>
            <p:ph idx="1"/>
          </p:nvPr>
        </p:nvSpPr>
        <p:spPr/>
        <p:txBody>
          <a:bodyPr/>
          <a:lstStyle/>
          <a:p>
            <a:r>
              <a:rPr lang="en-GB" dirty="0">
                <a:hlinkClick r:id="rId2"/>
              </a:rPr>
              <a:t>https://www.examclouds.com/java/ocpjp8-update-from-java6/lambda</a:t>
            </a:r>
            <a:endParaRPr lang="en-GB" dirty="0"/>
          </a:p>
          <a:p>
            <a:endParaRPr lang="en-GB" dirty="0"/>
          </a:p>
          <a:p>
            <a:r>
              <a:rPr lang="en-GB" dirty="0">
                <a:hlinkClick r:id="rId3"/>
              </a:rPr>
              <a:t>https://www.tutorialspoint.com/java8/java8_streams.htm</a:t>
            </a:r>
            <a:endParaRPr lang="en-GB" dirty="0"/>
          </a:p>
          <a:p>
            <a:endParaRPr lang="en-GB" dirty="0"/>
          </a:p>
          <a:p>
            <a:r>
              <a:rPr lang="en-GB" dirty="0">
                <a:hlinkClick r:id="rId4"/>
              </a:rPr>
              <a:t>https://www.oracle.com/technical-resources/articles/java/java8-optional.html</a:t>
            </a:r>
            <a:endParaRPr lang="en-GB" dirty="0"/>
          </a:p>
          <a:p>
            <a:endParaRPr lang="en-GB" dirty="0"/>
          </a:p>
          <a:p>
            <a:r>
              <a:rPr lang="en-GB" dirty="0">
                <a:hlinkClick r:id="rId5"/>
              </a:rPr>
              <a:t>https://www.baeldung.com/java-optional</a:t>
            </a:r>
            <a:endParaRPr lang="en-GB" dirty="0"/>
          </a:p>
          <a:p>
            <a:endParaRPr lang="en-GB" dirty="0"/>
          </a:p>
          <a:p>
            <a:r>
              <a:rPr lang="en-GB" dirty="0">
                <a:hlinkClick r:id="rId6"/>
              </a:rPr>
              <a:t>https://howtodoinjava.com/java8/java-streams-by-examples/</a:t>
            </a:r>
            <a:endParaRPr lang="en-GB" dirty="0"/>
          </a:p>
          <a:p>
            <a:endParaRPr lang="en-GB" dirty="0"/>
          </a:p>
          <a:p>
            <a:endParaRPr lang="en-GB" dirty="0"/>
          </a:p>
          <a:p>
            <a:pPr fontAlgn="base"/>
            <a:r>
              <a:rPr lang="en-GB" dirty="0"/>
              <a:t>PS: </a:t>
            </a:r>
            <a:r>
              <a:rPr lang="en-GB" dirty="0">
                <a:hlinkClick r:id="rId7"/>
              </a:rPr>
              <a:t>https://carbon.now.sh/</a:t>
            </a:r>
            <a:r>
              <a:rPr lang="en-GB" dirty="0"/>
              <a:t> (cool website to Create and share beautiful images of your source code)</a:t>
            </a:r>
            <a:br>
              <a:rPr lang="en-GB" dirty="0"/>
            </a:br>
            <a:endParaRPr lang="en-GB" dirty="0"/>
          </a:p>
          <a:p>
            <a:endParaRPr lang="en-RO" dirty="0"/>
          </a:p>
        </p:txBody>
      </p:sp>
    </p:spTree>
    <p:extLst>
      <p:ext uri="{BB962C8B-B14F-4D97-AF65-F5344CB8AC3E}">
        <p14:creationId xmlns:p14="http://schemas.microsoft.com/office/powerpoint/2010/main" val="18862523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822BE37-737D-DC45-95E8-AD51289A6995}"/>
              </a:ext>
            </a:extLst>
          </p:cNvPr>
          <p:cNvSpPr>
            <a:spLocks noGrp="1"/>
          </p:cNvSpPr>
          <p:nvPr>
            <p:ph type="title"/>
          </p:nvPr>
        </p:nvSpPr>
        <p:spPr/>
        <p:txBody>
          <a:bodyPr/>
          <a:lstStyle/>
          <a:p>
            <a:r>
              <a:rPr lang="en-RO" dirty="0"/>
              <a:t>Prime number</a:t>
            </a:r>
          </a:p>
        </p:txBody>
      </p:sp>
      <p:sp>
        <p:nvSpPr>
          <p:cNvPr id="4" name="Slide Number Placeholder 3">
            <a:extLst>
              <a:ext uri="{FF2B5EF4-FFF2-40B4-BE49-F238E27FC236}">
                <a16:creationId xmlns:a16="http://schemas.microsoft.com/office/drawing/2014/main" id="{7D162966-F7CD-A343-B4AC-4CA3B2AC41B6}"/>
              </a:ext>
            </a:extLst>
          </p:cNvPr>
          <p:cNvSpPr>
            <a:spLocks noGrp="1"/>
          </p:cNvSpPr>
          <p:nvPr>
            <p:ph type="sldNum" sz="quarter" idx="11"/>
          </p:nvPr>
        </p:nvSpPr>
        <p:spPr/>
        <p:txBody>
          <a:bodyPr/>
          <a:lstStyle/>
          <a:p>
            <a:fld id="{DDD2A080-DA64-4F5C-9131-47EB793B4410}" type="slidenum">
              <a:rPr lang="en-GB" noProof="0" smtClean="0"/>
              <a:pPr/>
              <a:t>6</a:t>
            </a:fld>
            <a:endParaRPr lang="en-GB" noProof="0" dirty="0"/>
          </a:p>
        </p:txBody>
      </p:sp>
      <p:pic>
        <p:nvPicPr>
          <p:cNvPr id="7" name="Picture 6">
            <a:extLst>
              <a:ext uri="{FF2B5EF4-FFF2-40B4-BE49-F238E27FC236}">
                <a16:creationId xmlns:a16="http://schemas.microsoft.com/office/drawing/2014/main" id="{0BCE336E-5402-7C4A-86FD-FF9BFF1048D5}"/>
              </a:ext>
            </a:extLst>
          </p:cNvPr>
          <p:cNvPicPr>
            <a:picLocks noChangeAspect="1"/>
          </p:cNvPicPr>
          <p:nvPr/>
        </p:nvPicPr>
        <p:blipFill>
          <a:blip r:embed="rId2"/>
          <a:stretch>
            <a:fillRect/>
          </a:stretch>
        </p:blipFill>
        <p:spPr>
          <a:xfrm>
            <a:off x="0" y="280733"/>
            <a:ext cx="6139206" cy="6858000"/>
          </a:xfrm>
          <a:prstGeom prst="rect">
            <a:avLst/>
          </a:prstGeom>
        </p:spPr>
      </p:pic>
    </p:spTree>
    <p:extLst>
      <p:ext uri="{BB962C8B-B14F-4D97-AF65-F5344CB8AC3E}">
        <p14:creationId xmlns:p14="http://schemas.microsoft.com/office/powerpoint/2010/main" val="18166302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3F02725-612A-0545-B943-8F4F630A2116}"/>
              </a:ext>
            </a:extLst>
          </p:cNvPr>
          <p:cNvPicPr>
            <a:picLocks noGrp="1" noChangeAspect="1"/>
          </p:cNvPicPr>
          <p:nvPr>
            <p:ph idx="1"/>
          </p:nvPr>
        </p:nvPicPr>
        <p:blipFill>
          <a:blip r:embed="rId3"/>
          <a:stretch>
            <a:fillRect/>
          </a:stretch>
        </p:blipFill>
        <p:spPr>
          <a:xfrm>
            <a:off x="181451" y="1219200"/>
            <a:ext cx="9613900" cy="4419600"/>
          </a:xfrm>
          <a:prstGeom prst="rect">
            <a:avLst/>
          </a:prstGeom>
        </p:spPr>
      </p:pic>
      <p:sp>
        <p:nvSpPr>
          <p:cNvPr id="3" name="Title 2">
            <a:extLst>
              <a:ext uri="{FF2B5EF4-FFF2-40B4-BE49-F238E27FC236}">
                <a16:creationId xmlns:a16="http://schemas.microsoft.com/office/drawing/2014/main" id="{8EAE286E-27EF-0345-9F2A-C750F32B8F30}"/>
              </a:ext>
            </a:extLst>
          </p:cNvPr>
          <p:cNvSpPr>
            <a:spLocks noGrp="1"/>
          </p:cNvSpPr>
          <p:nvPr>
            <p:ph type="title"/>
          </p:nvPr>
        </p:nvSpPr>
        <p:spPr/>
        <p:txBody>
          <a:bodyPr/>
          <a:lstStyle/>
          <a:p>
            <a:r>
              <a:rPr lang="en-RO" dirty="0"/>
              <a:t>Declarative</a:t>
            </a:r>
          </a:p>
        </p:txBody>
      </p:sp>
      <p:sp>
        <p:nvSpPr>
          <p:cNvPr id="4" name="Slide Number Placeholder 3">
            <a:extLst>
              <a:ext uri="{FF2B5EF4-FFF2-40B4-BE49-F238E27FC236}">
                <a16:creationId xmlns:a16="http://schemas.microsoft.com/office/drawing/2014/main" id="{90E44BEC-9236-0A41-BADF-50D75D8440F1}"/>
              </a:ext>
            </a:extLst>
          </p:cNvPr>
          <p:cNvSpPr>
            <a:spLocks noGrp="1"/>
          </p:cNvSpPr>
          <p:nvPr>
            <p:ph type="sldNum" sz="quarter" idx="11"/>
          </p:nvPr>
        </p:nvSpPr>
        <p:spPr/>
        <p:txBody>
          <a:bodyPr/>
          <a:lstStyle/>
          <a:p>
            <a:fld id="{DDD2A080-DA64-4F5C-9131-47EB793B4410}" type="slidenum">
              <a:rPr lang="en-GB" noProof="0" smtClean="0"/>
              <a:pPr/>
              <a:t>7</a:t>
            </a:fld>
            <a:endParaRPr lang="en-GB" noProof="0" dirty="0"/>
          </a:p>
        </p:txBody>
      </p:sp>
    </p:spTree>
    <p:extLst>
      <p:ext uri="{BB962C8B-B14F-4D97-AF65-F5344CB8AC3E}">
        <p14:creationId xmlns:p14="http://schemas.microsoft.com/office/powerpoint/2010/main" val="27224455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7E71E99-0B66-1348-90E0-1B8B8FAD3EAF}"/>
              </a:ext>
            </a:extLst>
          </p:cNvPr>
          <p:cNvSpPr>
            <a:spLocks noGrp="1"/>
          </p:cNvSpPr>
          <p:nvPr>
            <p:ph idx="1"/>
          </p:nvPr>
        </p:nvSpPr>
        <p:spPr/>
        <p:txBody>
          <a:bodyPr/>
          <a:lstStyle/>
          <a:p>
            <a:r>
              <a:rPr lang="en-GB" b="1" dirty="0">
                <a:solidFill>
                  <a:srgbClr val="40424E"/>
                </a:solidFill>
                <a:latin typeface="urw-din"/>
              </a:rPr>
              <a:t>Algorithm</a:t>
            </a:r>
            <a:r>
              <a:rPr lang="en-GB" dirty="0">
                <a:solidFill>
                  <a:srgbClr val="40424E"/>
                </a:solidFill>
                <a:latin typeface="urw-din"/>
              </a:rPr>
              <a:t> </a:t>
            </a:r>
          </a:p>
          <a:p>
            <a:br>
              <a:rPr lang="en-GB" dirty="0"/>
            </a:br>
            <a:r>
              <a:rPr lang="en-GB" dirty="0">
                <a:solidFill>
                  <a:srgbClr val="40424E"/>
                </a:solidFill>
                <a:latin typeface="urw-din"/>
              </a:rPr>
              <a:t>To sort an array of size n in ascending order: </a:t>
            </a:r>
          </a:p>
          <a:p>
            <a:pPr>
              <a:lnSpc>
                <a:spcPct val="150000"/>
              </a:lnSpc>
            </a:pPr>
            <a:br>
              <a:rPr lang="en-GB" dirty="0"/>
            </a:br>
            <a:r>
              <a:rPr lang="en-GB" dirty="0">
                <a:solidFill>
                  <a:srgbClr val="40424E"/>
                </a:solidFill>
                <a:latin typeface="urw-din"/>
              </a:rPr>
              <a:t>1: Iterate from </a:t>
            </a:r>
            <a:r>
              <a:rPr lang="en-GB" dirty="0" err="1">
                <a:solidFill>
                  <a:srgbClr val="40424E"/>
                </a:solidFill>
                <a:latin typeface="urw-din"/>
              </a:rPr>
              <a:t>arr</a:t>
            </a:r>
            <a:r>
              <a:rPr lang="en-GB" dirty="0">
                <a:solidFill>
                  <a:srgbClr val="40424E"/>
                </a:solidFill>
                <a:latin typeface="urw-din"/>
              </a:rPr>
              <a:t>[1] to </a:t>
            </a:r>
            <a:r>
              <a:rPr lang="en-GB" dirty="0" err="1">
                <a:solidFill>
                  <a:srgbClr val="40424E"/>
                </a:solidFill>
                <a:latin typeface="urw-din"/>
              </a:rPr>
              <a:t>arr</a:t>
            </a:r>
            <a:r>
              <a:rPr lang="en-GB" dirty="0">
                <a:solidFill>
                  <a:srgbClr val="40424E"/>
                </a:solidFill>
                <a:latin typeface="urw-din"/>
              </a:rPr>
              <a:t>[n] over the array. </a:t>
            </a:r>
            <a:br>
              <a:rPr lang="en-GB" dirty="0"/>
            </a:br>
            <a:r>
              <a:rPr lang="en-GB" dirty="0">
                <a:solidFill>
                  <a:srgbClr val="40424E"/>
                </a:solidFill>
                <a:latin typeface="urw-din"/>
              </a:rPr>
              <a:t>2: Compare the current element (key) to its predecessor. </a:t>
            </a:r>
            <a:br>
              <a:rPr lang="en-GB" dirty="0"/>
            </a:br>
            <a:r>
              <a:rPr lang="en-GB" dirty="0">
                <a:solidFill>
                  <a:srgbClr val="40424E"/>
                </a:solidFill>
                <a:latin typeface="urw-din"/>
              </a:rPr>
              <a:t>3: If the key element is smaller than its predecessor, compare it to the elements before. Move the greater elements one position up to make space for the swapped element.</a:t>
            </a:r>
            <a:endParaRPr lang="en-RO" dirty="0"/>
          </a:p>
        </p:txBody>
      </p:sp>
      <p:sp>
        <p:nvSpPr>
          <p:cNvPr id="3" name="Title 2">
            <a:extLst>
              <a:ext uri="{FF2B5EF4-FFF2-40B4-BE49-F238E27FC236}">
                <a16:creationId xmlns:a16="http://schemas.microsoft.com/office/drawing/2014/main" id="{0285F54C-B78B-9C44-B3F8-60FA02F3241F}"/>
              </a:ext>
            </a:extLst>
          </p:cNvPr>
          <p:cNvSpPr>
            <a:spLocks noGrp="1"/>
          </p:cNvSpPr>
          <p:nvPr>
            <p:ph type="title"/>
          </p:nvPr>
        </p:nvSpPr>
        <p:spPr/>
        <p:txBody>
          <a:bodyPr/>
          <a:lstStyle/>
          <a:p>
            <a:r>
              <a:rPr lang="en-RO" dirty="0"/>
              <a:t>Insertion Sort</a:t>
            </a:r>
          </a:p>
        </p:txBody>
      </p:sp>
      <p:sp>
        <p:nvSpPr>
          <p:cNvPr id="4" name="Slide Number Placeholder 3">
            <a:extLst>
              <a:ext uri="{FF2B5EF4-FFF2-40B4-BE49-F238E27FC236}">
                <a16:creationId xmlns:a16="http://schemas.microsoft.com/office/drawing/2014/main" id="{4D3DA73D-584C-3542-9AB3-13968017395E}"/>
              </a:ext>
            </a:extLst>
          </p:cNvPr>
          <p:cNvSpPr>
            <a:spLocks noGrp="1"/>
          </p:cNvSpPr>
          <p:nvPr>
            <p:ph type="sldNum" sz="quarter" idx="11"/>
          </p:nvPr>
        </p:nvSpPr>
        <p:spPr/>
        <p:txBody>
          <a:bodyPr/>
          <a:lstStyle/>
          <a:p>
            <a:fld id="{DDD2A080-DA64-4F5C-9131-47EB793B4410}" type="slidenum">
              <a:rPr lang="en-GB" noProof="0" smtClean="0"/>
              <a:pPr/>
              <a:t>8</a:t>
            </a:fld>
            <a:endParaRPr lang="en-GB" noProof="0" dirty="0"/>
          </a:p>
        </p:txBody>
      </p:sp>
    </p:spTree>
    <p:extLst>
      <p:ext uri="{BB962C8B-B14F-4D97-AF65-F5344CB8AC3E}">
        <p14:creationId xmlns:p14="http://schemas.microsoft.com/office/powerpoint/2010/main" val="18041365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098" name="Picture 2" descr="insertion-sort">
            <a:extLst>
              <a:ext uri="{FF2B5EF4-FFF2-40B4-BE49-F238E27FC236}">
                <a16:creationId xmlns:a16="http://schemas.microsoft.com/office/drawing/2014/main" id="{87D93C73-46E0-5D44-8475-79CAF1916D2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3086282" y="68263"/>
            <a:ext cx="6019436" cy="6094412"/>
          </a:xfrm>
          <a:prstGeom prst="rect">
            <a:avLst/>
          </a:prstGeom>
          <a:solidFill>
            <a:srgbClr val="FFFFFF"/>
          </a:solidFill>
        </p:spPr>
      </p:pic>
      <p:sp>
        <p:nvSpPr>
          <p:cNvPr id="4" name="Slide Number Placeholder 3" hidden="1">
            <a:extLst>
              <a:ext uri="{FF2B5EF4-FFF2-40B4-BE49-F238E27FC236}">
                <a16:creationId xmlns:a16="http://schemas.microsoft.com/office/drawing/2014/main" id="{B66503DE-BE11-1549-840E-142017363800}"/>
              </a:ext>
            </a:extLst>
          </p:cNvPr>
          <p:cNvSpPr>
            <a:spLocks noGrp="1"/>
          </p:cNvSpPr>
          <p:nvPr>
            <p:ph type="sldNum" sz="quarter" idx="11"/>
          </p:nvPr>
        </p:nvSpPr>
        <p:spPr/>
        <p:txBody>
          <a:bodyPr/>
          <a:lstStyle/>
          <a:p>
            <a:pPr>
              <a:spcAft>
                <a:spcPts val="600"/>
              </a:spcAft>
            </a:pPr>
            <a:fld id="{DDD2A080-DA64-4F5C-9131-47EB793B4410}" type="slidenum">
              <a:rPr lang="en-GB" noProof="0" smtClean="0"/>
              <a:pPr>
                <a:spcAft>
                  <a:spcPts val="600"/>
                </a:spcAft>
              </a:pPr>
              <a:t>9</a:t>
            </a:fld>
            <a:endParaRPr lang="en-GB" noProof="0"/>
          </a:p>
        </p:txBody>
      </p:sp>
    </p:spTree>
    <p:extLst>
      <p:ext uri="{BB962C8B-B14F-4D97-AF65-F5344CB8AC3E}">
        <p14:creationId xmlns:p14="http://schemas.microsoft.com/office/powerpoint/2010/main" val="44070529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PRESENTER" val="98755fb961bcb85c763cf62196f86d8244fc"/>
</p:tagLst>
</file>

<file path=ppt/theme/theme1.xml><?xml version="1.0" encoding="utf-8"?>
<a:theme xmlns:a="http://schemas.openxmlformats.org/drawingml/2006/main" name="ING_PP_Template_16x9_April2017">
  <a:themeElements>
    <a:clrScheme name="ING 2016">
      <a:dk1>
        <a:srgbClr val="333333"/>
      </a:dk1>
      <a:lt1>
        <a:sysClr val="window" lastClr="FFFFFF"/>
      </a:lt1>
      <a:dk2>
        <a:srgbClr val="FF6200"/>
      </a:dk2>
      <a:lt2>
        <a:srgbClr val="696969"/>
      </a:lt2>
      <a:accent1>
        <a:srgbClr val="FF6200"/>
      </a:accent1>
      <a:accent2>
        <a:srgbClr val="A8A8A8"/>
      </a:accent2>
      <a:accent3>
        <a:srgbClr val="525199"/>
      </a:accent3>
      <a:accent4>
        <a:srgbClr val="60A6DA"/>
      </a:accent4>
      <a:accent5>
        <a:srgbClr val="AB0066"/>
      </a:accent5>
      <a:accent6>
        <a:srgbClr val="D0D93C"/>
      </a:accent6>
      <a:hlink>
        <a:srgbClr val="525199"/>
      </a:hlink>
      <a:folHlink>
        <a:srgbClr val="AB0066"/>
      </a:folHlink>
    </a:clrScheme>
    <a:fontScheme name="ING ME">
      <a:majorFont>
        <a:latin typeface="ING Me"/>
        <a:ea typeface=""/>
        <a:cs typeface=""/>
      </a:majorFont>
      <a:minorFont>
        <a:latin typeface="ING Me"/>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w="6350">
          <a:solidFill>
            <a:schemeClr val="accent1"/>
          </a:solidFill>
        </a:ln>
      </a:spPr>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defPPr algn="ctr">
          <a:lnSpc>
            <a:spcPct val="90000"/>
          </a:lnSpc>
          <a:defRPr sz="1600"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rgbClr val="A8A8A8"/>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lIns="36000" tIns="36000" rIns="36000" bIns="36000" rtlCol="0">
        <a:spAutoFit/>
      </a:bodyPr>
      <a:lstStyle>
        <a:defPPr>
          <a:defRPr sz="1400" dirty="0" err="1" smtClean="0"/>
        </a:defPPr>
      </a:lstStyle>
    </a:txDef>
  </a:objectDefaults>
  <a:extraClrSchemeLst/>
  <a:custClrLst>
    <a:custClr name="ING Orange">
      <a:srgbClr val="FF6200"/>
    </a:custClr>
    <a:custClr name="ING Light Grey">
      <a:srgbClr val="A8A8A8"/>
    </a:custClr>
    <a:custClr name="ING Mid Grey">
      <a:srgbClr val="696969"/>
    </a:custClr>
    <a:custClr name="ING Text color">
      <a:srgbClr val="333333"/>
    </a:custClr>
    <a:custClr name="ING Indigo">
      <a:srgbClr val="525199"/>
    </a:custClr>
    <a:custClr name="ING Sky">
      <a:srgbClr val="60A6DA"/>
    </a:custClr>
    <a:custClr name="ING Fuchsia">
      <a:srgbClr val="AB0066"/>
    </a:custClr>
    <a:custClr name="ING Lime">
      <a:srgbClr val="D0D93C"/>
    </a:custClr>
    <a:custClr name="ING Leaf / Plus">
      <a:srgbClr val="349651"/>
    </a:custClr>
    <a:custClr name="ING Minus">
      <a:srgbClr val="FF0000"/>
    </a:custClr>
  </a:custClrLst>
  <a:extLst>
    <a:ext uri="{05A4C25C-085E-4340-85A3-A5531E510DB2}">
      <thm15:themeFamily xmlns:thm15="http://schemas.microsoft.com/office/thememl/2012/main" name="01 Corporate template 16x9.potx" id="{B72F318C-4168-43A3-BD78-483577BCD89C}" vid="{8F52D876-317E-44FF-A1D4-F56E443EDAD3}"/>
    </a:ext>
  </a:extLst>
</a:theme>
</file>

<file path=ppt/theme/theme2.xml><?xml version="1.0" encoding="utf-8"?>
<a:theme xmlns:a="http://schemas.openxmlformats.org/drawingml/2006/main" name="Office Theme">
  <a:themeElements>
    <a:clrScheme name="ING 2016">
      <a:dk1>
        <a:srgbClr val="333333"/>
      </a:dk1>
      <a:lt1>
        <a:sysClr val="window" lastClr="FFFFFF"/>
      </a:lt1>
      <a:dk2>
        <a:srgbClr val="FF6200"/>
      </a:dk2>
      <a:lt2>
        <a:srgbClr val="696969"/>
      </a:lt2>
      <a:accent1>
        <a:srgbClr val="FF6200"/>
      </a:accent1>
      <a:accent2>
        <a:srgbClr val="A8A8A8"/>
      </a:accent2>
      <a:accent3>
        <a:srgbClr val="525199"/>
      </a:accent3>
      <a:accent4>
        <a:srgbClr val="60A6DA"/>
      </a:accent4>
      <a:accent5>
        <a:srgbClr val="AB0066"/>
      </a:accent5>
      <a:accent6>
        <a:srgbClr val="D0D93C"/>
      </a:accent6>
      <a:hlink>
        <a:srgbClr val="525199"/>
      </a:hlink>
      <a:folHlink>
        <a:srgbClr val="AB0066"/>
      </a:folHlink>
    </a:clrScheme>
    <a:fontScheme name="ING ME">
      <a:majorFont>
        <a:latin typeface="ING Me"/>
        <a:ea typeface=""/>
        <a:cs typeface=""/>
      </a:majorFont>
      <a:minorFont>
        <a:latin typeface="ING M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01 Corporate template 16x9</Template>
  <TotalTime>26970</TotalTime>
  <Words>2888</Words>
  <Application>Microsoft Macintosh PowerPoint</Application>
  <PresentationFormat>Widescreen</PresentationFormat>
  <Paragraphs>294</Paragraphs>
  <Slides>53</Slides>
  <Notes>25</Notes>
  <HiddenSlides>6</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53</vt:i4>
      </vt:variant>
    </vt:vector>
  </HeadingPairs>
  <TitlesOfParts>
    <vt:vector size="59" baseType="lpstr">
      <vt:lpstr>Arial</vt:lpstr>
      <vt:lpstr>DejaVu Serif</vt:lpstr>
      <vt:lpstr>ING Me</vt:lpstr>
      <vt:lpstr>inherit</vt:lpstr>
      <vt:lpstr>urw-din</vt:lpstr>
      <vt:lpstr>ING_PP_Template_16x9_April2017</vt:lpstr>
      <vt:lpstr>Functional Programming in Java</vt:lpstr>
      <vt:lpstr>PowerPoint Presentation</vt:lpstr>
      <vt:lpstr>Imperative vs Declarative</vt:lpstr>
      <vt:lpstr>Functional Programming</vt:lpstr>
      <vt:lpstr>Ce sunt efectele laterale?</vt:lpstr>
      <vt:lpstr>Prime number</vt:lpstr>
      <vt:lpstr>Declarative</vt:lpstr>
      <vt:lpstr>Insertion Sort</vt:lpstr>
      <vt:lpstr>PowerPoint Presentation</vt:lpstr>
      <vt:lpstr>Imperative</vt:lpstr>
      <vt:lpstr>Declarative</vt:lpstr>
      <vt:lpstr>Key concepts</vt:lpstr>
      <vt:lpstr>Pure Functions</vt:lpstr>
      <vt:lpstr>PowerPoint Presentation</vt:lpstr>
      <vt:lpstr>Function composition</vt:lpstr>
      <vt:lpstr>PowerPoint Presentation</vt:lpstr>
      <vt:lpstr>Imutability   </vt:lpstr>
      <vt:lpstr>PowerPoint Presentation</vt:lpstr>
      <vt:lpstr>PowerPoint Presentation</vt:lpstr>
      <vt:lpstr>PowerPoint Presentation</vt:lpstr>
      <vt:lpstr>PowerPoint Presentation</vt:lpstr>
      <vt:lpstr>Tail Recursion</vt:lpstr>
      <vt:lpstr>Functional Programming With Java: What’s in the Box   </vt:lpstr>
      <vt:lpstr>java.util.function package</vt:lpstr>
      <vt:lpstr>Function interface</vt:lpstr>
      <vt:lpstr>PowerPoint Presentation</vt:lpstr>
      <vt:lpstr>Lambda expression</vt:lpstr>
      <vt:lpstr>Method Reference = compact lambda expressions for methods that already have a name</vt:lpstr>
      <vt:lpstr>Consumer Interface </vt:lpstr>
      <vt:lpstr>PowerPoint Presentation</vt:lpstr>
      <vt:lpstr>Supplier Interface </vt:lpstr>
      <vt:lpstr>PowerPoint Presentation</vt:lpstr>
      <vt:lpstr>Predicate</vt:lpstr>
      <vt:lpstr>UnaryOperator Interface</vt:lpstr>
      <vt:lpstr>PowerPoint Presentation</vt:lpstr>
      <vt:lpstr>Optional</vt:lpstr>
      <vt:lpstr>Use case</vt:lpstr>
      <vt:lpstr>Solution</vt:lpstr>
      <vt:lpstr>Consequences</vt:lpstr>
      <vt:lpstr>Optional in a Nutshell</vt:lpstr>
      <vt:lpstr>Example</vt:lpstr>
      <vt:lpstr>Impact on code</vt:lpstr>
      <vt:lpstr>Patterns for Adopting Optional</vt:lpstr>
      <vt:lpstr>Flatmap vs Map</vt:lpstr>
      <vt:lpstr>PowerPoint Presentation</vt:lpstr>
      <vt:lpstr>Stream</vt:lpstr>
      <vt:lpstr>PowerPoint Presentation</vt:lpstr>
      <vt:lpstr>PowerPoint Presentation</vt:lpstr>
      <vt:lpstr>Code example</vt:lpstr>
      <vt:lpstr>PowerPoint Presentation</vt:lpstr>
      <vt:lpstr>Java Stream vs Collection</vt:lpstr>
      <vt:lpstr>Conclusion</vt:lpstr>
      <vt:lpstr>Resources</vt:lpstr>
    </vt:vector>
  </TitlesOfParts>
  <Company>ING</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Hoekema, E.G. (Eelco)</dc:creator>
  <cp:keywords>16x9; Think Forward; External</cp:keywords>
  <dc:description>May 2017</dc:description>
  <cp:lastModifiedBy>Nica, D.M. (Dana - Maria)</cp:lastModifiedBy>
  <cp:revision>239</cp:revision>
  <dcterms:created xsi:type="dcterms:W3CDTF">2017-06-16T07:47:50Z</dcterms:created>
  <dcterms:modified xsi:type="dcterms:W3CDTF">2023-05-16T08:59:27Z</dcterms:modified>
  <cp:version>3</cp:version>
</cp:coreProperties>
</file>